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76" r:id="rId2"/>
    <p:sldId id="263" r:id="rId3"/>
    <p:sldId id="259" r:id="rId4"/>
    <p:sldId id="269" r:id="rId5"/>
    <p:sldId id="270" r:id="rId6"/>
    <p:sldId id="262" r:id="rId7"/>
    <p:sldId id="266" r:id="rId8"/>
    <p:sldId id="265" r:id="rId9"/>
    <p:sldId id="275" r:id="rId10"/>
    <p:sldId id="264" r:id="rId11"/>
    <p:sldId id="267" r:id="rId12"/>
    <p:sldId id="268" r:id="rId13"/>
    <p:sldId id="271" r:id="rId14"/>
    <p:sldId id="274" r:id="rId15"/>
  </p:sldIdLst>
  <p:sldSz cx="9144000" cy="5143500" type="screen16x9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mone.albero29@libero.it" initials="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4044"/>
    <a:srgbClr val="91D7E6"/>
    <a:srgbClr val="48C2C5"/>
    <a:srgbClr val="FFFD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93" autoAdjust="0"/>
    <p:restoredTop sz="94665"/>
  </p:normalViewPr>
  <p:slideViewPr>
    <p:cSldViewPr>
      <p:cViewPr varScale="1">
        <p:scale>
          <a:sx n="143" d="100"/>
          <a:sy n="143" d="100"/>
        </p:scale>
        <p:origin x="60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Foglio_di_lavoro_di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Foglio_di_lavoro_di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explosion val="11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3DC-43C3-8EB1-616298E31FE6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F3DC-43C3-8EB1-616298E31FE6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3DC-43C3-8EB1-616298E31FE6}"/>
              </c:ext>
            </c:extLst>
          </c:dPt>
          <c:dLbls>
            <c:dLbl>
              <c:idx val="0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spc="0" baseline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21138279-BC20-4CBD-9B25-2F0837A431A0}" type="CATEGORYNAME">
                      <a:rPr lang="mr-IN" sz="1400">
                        <a:latin typeface="Corbel" panose="020B0503020204020204" pitchFamily="34" charset="0"/>
                      </a:rPr>
                      <a:pPr>
                        <a:defRPr sz="1400"/>
                      </a:pPr>
                      <a:t>[NOME CATEGORIA]</a:t>
                    </a:fld>
                    <a:r>
                      <a:rPr lang="mr-IN" sz="1400" baseline="0" dirty="0"/>
                      <a:t>
</a:t>
                    </a:r>
                    <a:fld id="{CEC9352D-DBD3-4EB9-87C2-1E086ABAF9BA}" type="PERCENTAGE">
                      <a:rPr lang="mr-IN" sz="1400" baseline="0">
                        <a:latin typeface="Corbel" panose="020B0503020204020204" pitchFamily="34" charset="0"/>
                      </a:rPr>
                      <a:pPr>
                        <a:defRPr sz="1400"/>
                      </a:pPr>
                      <a:t>[PERCENTUALE]</a:t>
                    </a:fld>
                    <a:endParaRPr lang="mr-IN" sz="1400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F3DC-43C3-8EB1-616298E31FE6}"/>
                </c:ex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1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spc="0" baseline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099624F-DD76-47B6-87EA-E6E2AD1C3E6A}" type="CATEGORYNAME">
                      <a:rPr lang="en-US" sz="1400">
                        <a:solidFill>
                          <a:srgbClr val="91D7E6"/>
                        </a:solidFill>
                        <a:latin typeface="Corbel" panose="020B0503020204020204" pitchFamily="34" charset="0"/>
                      </a:rPr>
                      <a:pPr>
                        <a:defRPr sz="1400">
                          <a:solidFill>
                            <a:schemeClr val="accent6"/>
                          </a:solidFill>
                        </a:defRPr>
                      </a:pPr>
                      <a:t>[NOME CATEGORIA]</a:t>
                    </a:fld>
                    <a:r>
                      <a:rPr lang="en-US" sz="1400" baseline="0" dirty="0">
                        <a:solidFill>
                          <a:srgbClr val="91D7E6"/>
                        </a:solidFill>
                      </a:rPr>
                      <a:t>
</a:t>
                    </a:r>
                    <a:fld id="{50483EDD-A844-4FDE-A23F-7E89F24B07D0}" type="PERCENTAGE">
                      <a:rPr lang="en-US" sz="1400" baseline="0">
                        <a:solidFill>
                          <a:srgbClr val="91D7E6"/>
                        </a:solidFill>
                        <a:latin typeface="Corbel" panose="020B0503020204020204" pitchFamily="34" charset="0"/>
                      </a:rPr>
                      <a:pPr>
                        <a:defRPr sz="1400">
                          <a:solidFill>
                            <a:schemeClr val="accent6"/>
                          </a:solidFill>
                        </a:defRPr>
                      </a:pPr>
                      <a:t>[PERCENTUALE]</a:t>
                    </a:fld>
                    <a:endParaRPr lang="en-US" sz="1400" baseline="0" dirty="0">
                      <a:solidFill>
                        <a:srgbClr val="91D7E6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F3DC-43C3-8EB1-616298E31FE6}"/>
                </c:ex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2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spc="0" baseline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36CAFEE2-AC8D-4FB1-A868-F2C70B557AB9}" type="CATEGORYNAME">
                      <a:rPr lang="en-US" sz="1400" dirty="0">
                        <a:solidFill>
                          <a:srgbClr val="7030A0"/>
                        </a:solidFill>
                        <a:latin typeface="Corbel" panose="020B0503020204020204" pitchFamily="34" charset="0"/>
                      </a:rPr>
                      <a:pPr>
                        <a:defRPr sz="1400">
                          <a:solidFill>
                            <a:schemeClr val="accent6"/>
                          </a:solidFill>
                        </a:defRPr>
                      </a:pPr>
                      <a:t>[NOME CATEGORIA]</a:t>
                    </a:fld>
                    <a:r>
                      <a:rPr lang="en-US" sz="1400" baseline="0" dirty="0">
                        <a:solidFill>
                          <a:srgbClr val="7030A0"/>
                        </a:solidFill>
                        <a:latin typeface="Corbel" panose="020B0503020204020204" pitchFamily="34" charset="0"/>
                      </a:rPr>
                      <a:t>
</a:t>
                    </a:r>
                    <a:fld id="{A791E54D-62EC-4BD9-B2EE-DD6EB3B4A586}" type="PERCENTAGE">
                      <a:rPr lang="en-US" sz="1400" baseline="0" dirty="0">
                        <a:solidFill>
                          <a:srgbClr val="7030A0"/>
                        </a:solidFill>
                        <a:latin typeface="Corbel" panose="020B0503020204020204" pitchFamily="34" charset="0"/>
                      </a:rPr>
                      <a:pPr>
                        <a:defRPr sz="1400">
                          <a:solidFill>
                            <a:schemeClr val="accent6"/>
                          </a:solidFill>
                        </a:defRPr>
                      </a:pPr>
                      <a:t>[PERCENTUALE]</a:t>
                    </a:fld>
                    <a:endParaRPr lang="en-US" sz="1400" baseline="0" dirty="0">
                      <a:solidFill>
                        <a:srgbClr val="7030A0"/>
                      </a:solidFill>
                      <a:latin typeface="Corbel" panose="020B0503020204020204" pitchFamily="34" charset="0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F3DC-43C3-8EB1-616298E31FE6}"/>
                </c:ex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spc="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Foglio1!$A$2:$A$4</c:f>
              <c:strCache>
                <c:ptCount val="3"/>
                <c:pt idx="0">
                  <c:v>Casa</c:v>
                </c:pt>
                <c:pt idx="1">
                  <c:v>Spostamenti</c:v>
                </c:pt>
                <c:pt idx="2">
                  <c:v>Locali pubblici</c:v>
                </c:pt>
              </c:strCache>
            </c:strRef>
          </c:cat>
          <c:val>
            <c:numRef>
              <c:f>Foglio1!$B$2:$B$4</c:f>
              <c:numCache>
                <c:formatCode>General</c:formatCode>
                <c:ptCount val="3"/>
                <c:pt idx="0">
                  <c:v>50.3</c:v>
                </c:pt>
                <c:pt idx="1">
                  <c:v>32.7</c:v>
                </c:pt>
                <c:pt idx="2">
                  <c:v>10.0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3DC-43C3-8EB1-616298E31FE6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explosion val="1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E1C4-4892-8EB3-2385C729463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1C4-4892-8EB3-2385C729463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E1C4-4892-8EB3-2385C729463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E1C4-4892-8EB3-2385C7294630}"/>
              </c:ext>
            </c:extLst>
          </c:dPt>
          <c:dLbls>
            <c:dLbl>
              <c:idx val="0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 dirty="0" err="1"/>
                      <a:t>prodotto</a:t>
                    </a:r>
                    <a:r>
                      <a:rPr lang="en-US" baseline="0" dirty="0"/>
                      <a:t>
</a:t>
                    </a:r>
                    <a:fld id="{D8C843F3-FD23-B840-A74E-223F2099E816}" type="PERCENTAGE">
                      <a:rPr lang="en-US" baseline="0"/>
                      <a:pPr>
                        <a:defRPr/>
                      </a:pPr>
                      <a:t>[PERCENTUALE]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E1C4-4892-8EB3-2385C7294630}"/>
                </c:ex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2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catena di </a:t>
                    </a:r>
                    <a:r>
                      <a:rPr lang="en-US" dirty="0" err="1"/>
                      <a:t>produzione</a:t>
                    </a:r>
                    <a:endParaRPr lang="en-US" dirty="0"/>
                  </a:p>
                  <a:p>
                    <a:pPr>
                      <a:defRPr>
                        <a:solidFill>
                          <a:schemeClr val="accent1"/>
                        </a:solidFill>
                      </a:defRPr>
                    </a:pPr>
                    <a:fld id="{4A75C123-325E-BD48-9791-D0C3B8C5DFC2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[PERCENTUALE]</a:t>
                    </a:fld>
                    <a:endParaRPr lang="it-IT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4-E1C4-4892-8EB3-2385C7294630}"/>
                </c:ex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Foglio1!$A$2:$A$5</c:f>
              <c:strCache>
                <c:ptCount val="4"/>
                <c:pt idx="0">
                  <c:v>prodotto</c:v>
                </c:pt>
                <c:pt idx="1">
                  <c:v>mano d'opera</c:v>
                </c:pt>
                <c:pt idx="2">
                  <c:v>macchinari</c:v>
                </c:pt>
                <c:pt idx="3">
                  <c:v>marketing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76.3</c:v>
                </c:pt>
                <c:pt idx="1">
                  <c:v>8.8</c:v>
                </c:pt>
                <c:pt idx="2">
                  <c:v>8.8</c:v>
                </c:pt>
                <c:pt idx="3">
                  <c:v>6.4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1C4-4892-8EB3-2385C7294630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E60FAC-1063-49C2-B092-918D68C8455D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2CAD082-7AB9-44DF-8A34-06F08DE6CD9C}">
      <dgm:prSet phldrT="[Testo]"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</a:gradFill>
      </dgm:spPr>
      <dgm:t>
        <a:bodyPr/>
        <a:lstStyle/>
        <a:p>
          <a:r>
            <a:rPr lang="en-US" sz="1600" b="1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Gesture</a:t>
          </a:r>
          <a:endParaRPr lang="it-IT" sz="1600" dirty="0">
            <a:solidFill>
              <a:schemeClr val="tx1"/>
            </a:solidFill>
            <a:latin typeface="Corbel" panose="020B0503020204020204" pitchFamily="34" charset="0"/>
          </a:endParaRPr>
        </a:p>
      </dgm:t>
    </dgm:pt>
    <dgm:pt modelId="{175B7728-F894-4982-8D88-A84ECD1F0DE8}" type="parTrans" cxnId="{315B8E2C-21FF-4421-963A-F34C30E5049D}">
      <dgm:prSet/>
      <dgm:spPr/>
      <dgm:t>
        <a:bodyPr/>
        <a:lstStyle/>
        <a:p>
          <a:endParaRPr lang="it-IT">
            <a:latin typeface="Corbel" panose="020B0503020204020204" pitchFamily="34" charset="0"/>
          </a:endParaRPr>
        </a:p>
      </dgm:t>
    </dgm:pt>
    <dgm:pt modelId="{7642165C-FE77-42C9-A255-9C2B31ACE907}" type="sibTrans" cxnId="{315B8E2C-21FF-4421-963A-F34C30E5049D}">
      <dgm:prSet/>
      <dgm:spPr/>
      <dgm:t>
        <a:bodyPr/>
        <a:lstStyle/>
        <a:p>
          <a:endParaRPr lang="it-IT"/>
        </a:p>
      </dgm:t>
    </dgm:pt>
    <dgm:pt modelId="{44F78CAF-C242-4232-9C1E-BD2FEFA591B6}">
      <dgm:prSet phldrT="[Testo]"/>
      <dgm:spPr/>
      <dgm:t>
        <a:bodyPr/>
        <a:lstStyle/>
        <a:p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Musica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DD963005-0A0D-4938-95E6-AF6B070CFFA4}" type="parTrans" cxnId="{35AAB2E1-477B-448A-8CFC-C48AB9314775}">
      <dgm:prSet/>
      <dgm:spPr/>
      <dgm:t>
        <a:bodyPr/>
        <a:lstStyle/>
        <a:p>
          <a:endParaRPr lang="it-IT"/>
        </a:p>
      </dgm:t>
    </dgm:pt>
    <dgm:pt modelId="{410CB424-090C-4C86-AF19-A9CA34874E4E}" type="sibTrans" cxnId="{35AAB2E1-477B-448A-8CFC-C48AB9314775}">
      <dgm:prSet/>
      <dgm:spPr/>
      <dgm:t>
        <a:bodyPr/>
        <a:lstStyle/>
        <a:p>
          <a:endParaRPr lang="it-IT"/>
        </a:p>
      </dgm:t>
    </dgm:pt>
    <dgm:pt modelId="{F9B85FF6-B9C7-40F8-916E-3E44FCF18DF1}">
      <dgm:prSet phldrT="[Testo]"/>
      <dgm:spPr/>
      <dgm:t>
        <a:bodyPr/>
        <a:lstStyle/>
        <a:p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Illuminazione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FB5960D0-64A2-435B-BE12-AA78792430BE}" type="parTrans" cxnId="{169EECCF-83B5-403A-A280-B9E10604FF69}">
      <dgm:prSet/>
      <dgm:spPr/>
      <dgm:t>
        <a:bodyPr/>
        <a:lstStyle/>
        <a:p>
          <a:endParaRPr lang="it-IT"/>
        </a:p>
      </dgm:t>
    </dgm:pt>
    <dgm:pt modelId="{287AC22E-2AE1-48CA-8F12-A55404C2A324}" type="sibTrans" cxnId="{169EECCF-83B5-403A-A280-B9E10604FF69}">
      <dgm:prSet/>
      <dgm:spPr/>
      <dgm:t>
        <a:bodyPr/>
        <a:lstStyle/>
        <a:p>
          <a:endParaRPr lang="it-IT"/>
        </a:p>
      </dgm:t>
    </dgm:pt>
    <dgm:pt modelId="{CB435DE0-6842-40E5-8922-D73C5A31D60D}">
      <dgm:prSet phldrT="[Testo]"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</a:gradFill>
      </dgm:spPr>
      <dgm:t>
        <a:bodyPr/>
        <a:lstStyle/>
        <a:p>
          <a:r>
            <a:rPr lang="en-US" sz="1600" b="1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Design</a:t>
          </a:r>
          <a:endParaRPr lang="it-IT" sz="1600" dirty="0">
            <a:solidFill>
              <a:schemeClr val="tx1"/>
            </a:solidFill>
            <a:latin typeface="Corbel" panose="020B0503020204020204" pitchFamily="34" charset="0"/>
          </a:endParaRPr>
        </a:p>
      </dgm:t>
    </dgm:pt>
    <dgm:pt modelId="{9923AC5E-2ABD-452A-A1B7-EAFD99F6F007}" type="parTrans" cxnId="{CA783E28-3B8F-49E6-B4D7-4E84136D0722}">
      <dgm:prSet/>
      <dgm:spPr/>
      <dgm:t>
        <a:bodyPr/>
        <a:lstStyle/>
        <a:p>
          <a:endParaRPr lang="it-IT">
            <a:latin typeface="Corbel" panose="020B0503020204020204" pitchFamily="34" charset="0"/>
          </a:endParaRPr>
        </a:p>
      </dgm:t>
    </dgm:pt>
    <dgm:pt modelId="{6FB3DD86-77D4-4679-8AA9-6F41F7F2A4CD}" type="sibTrans" cxnId="{CA783E28-3B8F-49E6-B4D7-4E84136D0722}">
      <dgm:prSet/>
      <dgm:spPr/>
      <dgm:t>
        <a:bodyPr/>
        <a:lstStyle/>
        <a:p>
          <a:endParaRPr lang="it-IT"/>
        </a:p>
      </dgm:t>
    </dgm:pt>
    <dgm:pt modelId="{B2BB5E08-4F75-40AB-88DC-B54592EA6116}">
      <dgm:prSet phldrT="[Testo]"/>
      <dgm:spPr/>
      <dgm:t>
        <a:bodyPr/>
        <a:lstStyle/>
        <a:p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Innovativo</a:t>
          </a:r>
          <a:endParaRPr lang="it-IT" b="1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7DE74AE2-C6D3-400F-8B87-230B8EB06A61}" type="parTrans" cxnId="{6497E916-D710-4548-A27F-770949B431E5}">
      <dgm:prSet/>
      <dgm:spPr/>
      <dgm:t>
        <a:bodyPr/>
        <a:lstStyle/>
        <a:p>
          <a:endParaRPr lang="it-IT"/>
        </a:p>
      </dgm:t>
    </dgm:pt>
    <dgm:pt modelId="{4AD1FA2E-2289-45BB-8AC4-B9B816C1E3FD}" type="sibTrans" cxnId="{6497E916-D710-4548-A27F-770949B431E5}">
      <dgm:prSet/>
      <dgm:spPr/>
      <dgm:t>
        <a:bodyPr/>
        <a:lstStyle/>
        <a:p>
          <a:endParaRPr lang="it-IT"/>
        </a:p>
      </dgm:t>
    </dgm:pt>
    <dgm:pt modelId="{03F1DC5D-96AE-49BF-A9A0-6253F8FC675E}">
      <dgm:prSet phldrT="[Testo]"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</a:gradFill>
      </dgm:spPr>
      <dgm:t>
        <a:bodyPr/>
        <a:lstStyle/>
        <a:p>
          <a:r>
            <a:rPr lang="en-US" sz="1600" b="1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Sistema di </a:t>
          </a:r>
          <a:r>
            <a:rPr lang="en-US" sz="1600" b="1" dirty="0" err="1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movimenti</a:t>
          </a:r>
          <a:r>
            <a:rPr lang="en-US" sz="1600" b="1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 </a:t>
          </a:r>
          <a:endParaRPr lang="it-IT" sz="1600" b="1" dirty="0">
            <a:solidFill>
              <a:schemeClr val="tx1"/>
            </a:solidFill>
            <a:latin typeface="Corbel" panose="020B0503020204020204" pitchFamily="34" charset="0"/>
          </a:endParaRPr>
        </a:p>
      </dgm:t>
    </dgm:pt>
    <dgm:pt modelId="{3B43E333-A21B-4F42-AEAA-71D222D6EEA2}" type="parTrans" cxnId="{F89BF809-B714-4A75-8DC5-57327D663CE8}">
      <dgm:prSet/>
      <dgm:spPr/>
      <dgm:t>
        <a:bodyPr/>
        <a:lstStyle/>
        <a:p>
          <a:endParaRPr lang="it-IT">
            <a:latin typeface="Corbel" panose="020B0503020204020204" pitchFamily="34" charset="0"/>
          </a:endParaRPr>
        </a:p>
      </dgm:t>
    </dgm:pt>
    <dgm:pt modelId="{B6E97108-0187-4586-A5E5-FAE5AE1DEA97}" type="sibTrans" cxnId="{F89BF809-B714-4A75-8DC5-57327D663CE8}">
      <dgm:prSet/>
      <dgm:spPr/>
      <dgm:t>
        <a:bodyPr/>
        <a:lstStyle/>
        <a:p>
          <a:endParaRPr lang="it-IT"/>
        </a:p>
      </dgm:t>
    </dgm:pt>
    <dgm:pt modelId="{F56500BD-1CC8-4889-BF4F-3D0DBFE9E8F5}">
      <dgm:prSet phldrT="[Testo]"/>
      <dgm:spPr/>
      <dgm:t>
        <a:bodyPr/>
        <a:lstStyle/>
        <a:p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B0069641-21CB-4B93-A1F4-37F1B559B22A}" type="parTrans" cxnId="{79F55AA8-CC4C-4445-9EB6-E3F8EDB1E49E}">
      <dgm:prSet/>
      <dgm:spPr/>
      <dgm:t>
        <a:bodyPr/>
        <a:lstStyle/>
        <a:p>
          <a:endParaRPr lang="it-IT"/>
        </a:p>
      </dgm:t>
    </dgm:pt>
    <dgm:pt modelId="{81301F1D-88E3-4BB3-B7AF-4788523A43F9}" type="sibTrans" cxnId="{79F55AA8-CC4C-4445-9EB6-E3F8EDB1E49E}">
      <dgm:prSet/>
      <dgm:spPr/>
      <dgm:t>
        <a:bodyPr/>
        <a:lstStyle/>
        <a:p>
          <a:endParaRPr lang="it-IT"/>
        </a:p>
      </dgm:t>
    </dgm:pt>
    <dgm:pt modelId="{493BB705-33B3-4303-9E01-78CA4F57CAF1}">
      <dgm:prSet phldrT="[Testo]"/>
      <dgm:spPr/>
      <dgm:t>
        <a:bodyPr/>
        <a:lstStyle/>
        <a:p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Semplici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ACF620C7-4941-47D4-9253-2A0E25432073}" type="parTrans" cxnId="{E04D0432-4E6E-42A7-90B2-AB7F32CBBC04}">
      <dgm:prSet/>
      <dgm:spPr/>
      <dgm:t>
        <a:bodyPr/>
        <a:lstStyle/>
        <a:p>
          <a:endParaRPr lang="en-US"/>
        </a:p>
      </dgm:t>
    </dgm:pt>
    <dgm:pt modelId="{E654669E-AE8B-4497-973A-22A7CA1A07FD}" type="sibTrans" cxnId="{E04D0432-4E6E-42A7-90B2-AB7F32CBBC04}">
      <dgm:prSet/>
      <dgm:spPr/>
      <dgm:t>
        <a:bodyPr/>
        <a:lstStyle/>
        <a:p>
          <a:endParaRPr lang="en-US"/>
        </a:p>
      </dgm:t>
    </dgm:pt>
    <dgm:pt modelId="{4E873472-678B-41BF-99FB-9B9B77193720}">
      <dgm:prSet/>
      <dgm:spPr/>
      <dgm:t>
        <a:bodyPr/>
        <a:lstStyle/>
        <a:p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Intuitivi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36977C10-8948-4C2A-B3C2-8F64A3B48A8E}" type="parTrans" cxnId="{ED287410-8532-4380-BAA3-CE822DD42922}">
      <dgm:prSet/>
      <dgm:spPr/>
      <dgm:t>
        <a:bodyPr/>
        <a:lstStyle/>
        <a:p>
          <a:endParaRPr lang="en-US"/>
        </a:p>
      </dgm:t>
    </dgm:pt>
    <dgm:pt modelId="{E9999AD0-F2CC-4841-A46A-ECCA7F7965B1}" type="sibTrans" cxnId="{ED287410-8532-4380-BAA3-CE822DD42922}">
      <dgm:prSet/>
      <dgm:spPr/>
      <dgm:t>
        <a:bodyPr/>
        <a:lstStyle/>
        <a:p>
          <a:endParaRPr lang="en-US"/>
        </a:p>
      </dgm:t>
    </dgm:pt>
    <dgm:pt modelId="{924322C8-8698-42EF-8778-1D3ECE55170F}">
      <dgm:prSet phldrT="[Testo]"/>
      <dgm:spPr/>
      <dgm:t>
        <a:bodyPr/>
        <a:lstStyle/>
        <a:p>
          <a:r>
            <a:rPr lang="it-IT" b="1" dirty="0">
              <a:solidFill>
                <a:schemeClr val="bg1"/>
              </a:solidFill>
              <a:latin typeface="Corbel" panose="020B0503020204020204" pitchFamily="34" charset="0"/>
            </a:rPr>
            <a:t>Personalizzabile</a:t>
          </a:r>
        </a:p>
      </dgm:t>
    </dgm:pt>
    <dgm:pt modelId="{72CA1FD6-6948-4569-A58C-593133BD5F14}" type="parTrans" cxnId="{0BEA4500-2E64-4092-9DB9-F437CBFB7090}">
      <dgm:prSet/>
      <dgm:spPr/>
      <dgm:t>
        <a:bodyPr/>
        <a:lstStyle/>
        <a:p>
          <a:endParaRPr lang="en-US"/>
        </a:p>
      </dgm:t>
    </dgm:pt>
    <dgm:pt modelId="{82AB6BBE-D6AA-46CE-A9BD-FEBD55EB0C06}" type="sibTrans" cxnId="{0BEA4500-2E64-4092-9DB9-F437CBFB7090}">
      <dgm:prSet/>
      <dgm:spPr/>
      <dgm:t>
        <a:bodyPr/>
        <a:lstStyle/>
        <a:p>
          <a:endParaRPr lang="en-US"/>
        </a:p>
      </dgm:t>
    </dgm:pt>
    <dgm:pt modelId="{76A6051F-2D68-4A03-9403-6558C9F22137}" type="pres">
      <dgm:prSet presAssocID="{2FE60FAC-1063-49C2-B092-918D68C8455D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B8A92CC1-144C-457D-8E3D-7FD6B679E302}" type="pres">
      <dgm:prSet presAssocID="{2FE60FAC-1063-49C2-B092-918D68C8455D}" presName="cycle" presStyleCnt="0"/>
      <dgm:spPr/>
    </dgm:pt>
    <dgm:pt modelId="{A7462944-AC24-49E2-A2E0-1683570B42DF}" type="pres">
      <dgm:prSet presAssocID="{2FE60FAC-1063-49C2-B092-918D68C8455D}" presName="centerShape" presStyleCnt="0"/>
      <dgm:spPr/>
    </dgm:pt>
    <dgm:pt modelId="{A812598A-0D51-4DD5-8DF3-D86EE0A44E4A}" type="pres">
      <dgm:prSet presAssocID="{2FE60FAC-1063-49C2-B092-918D68C8455D}" presName="connSite" presStyleLbl="node1" presStyleIdx="0" presStyleCnt="4"/>
      <dgm:spPr/>
    </dgm:pt>
    <dgm:pt modelId="{15FB692F-9CBA-4EAF-A1C8-2EBB4FBCE115}" type="pres">
      <dgm:prSet presAssocID="{2FE60FAC-1063-49C2-B092-918D68C8455D}" presName="visible" presStyleLbl="node1" presStyleIdx="0" presStyleCnt="4" custScaleX="140725" custScaleY="133265" custLinFactNeighborX="-12544" custLinFactNeighborY="3398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blipFill dpi="0" rotWithShape="1">
          <a:blip xmlns:r="http://schemas.openxmlformats.org/officeDocument/2006/relationships" r:embed="rId1"/>
          <a:srcRect/>
          <a:stretch>
            <a:fillRect l="-32580" r="-19540" b="-1992"/>
          </a:stretch>
        </a:blipFill>
      </dgm:spPr>
    </dgm:pt>
    <dgm:pt modelId="{D608652B-61C9-4979-8C5D-22A5A944C447}" type="pres">
      <dgm:prSet presAssocID="{175B7728-F894-4982-8D88-A84ECD1F0DE8}" presName="Name25" presStyleLbl="parChTrans1D1" presStyleIdx="0" presStyleCnt="3"/>
      <dgm:spPr/>
      <dgm:t>
        <a:bodyPr/>
        <a:lstStyle/>
        <a:p>
          <a:endParaRPr lang="it-IT"/>
        </a:p>
      </dgm:t>
    </dgm:pt>
    <dgm:pt modelId="{0EDE0BA2-2529-467B-84E0-9579CB79A878}" type="pres">
      <dgm:prSet presAssocID="{42CAD082-7AB9-44DF-8A34-06F08DE6CD9C}" presName="node" presStyleCnt="0"/>
      <dgm:spPr/>
    </dgm:pt>
    <dgm:pt modelId="{C66EEFE4-68C4-4A62-A8F6-A86547602123}" type="pres">
      <dgm:prSet presAssocID="{42CAD082-7AB9-44DF-8A34-06F08DE6CD9C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5A643BA-B594-4E27-B362-6BD41974FCB7}" type="pres">
      <dgm:prSet presAssocID="{42CAD082-7AB9-44DF-8A34-06F08DE6CD9C}" presName="childNode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FEFB4FD-B85C-4862-9743-EAD94024AC78}" type="pres">
      <dgm:prSet presAssocID="{9923AC5E-2ABD-452A-A1B7-EAFD99F6F007}" presName="Name25" presStyleLbl="parChTrans1D1" presStyleIdx="1" presStyleCnt="3"/>
      <dgm:spPr/>
      <dgm:t>
        <a:bodyPr/>
        <a:lstStyle/>
        <a:p>
          <a:endParaRPr lang="it-IT"/>
        </a:p>
      </dgm:t>
    </dgm:pt>
    <dgm:pt modelId="{B68F1105-D61D-4CDD-BA2D-8C25E9C0D8A1}" type="pres">
      <dgm:prSet presAssocID="{CB435DE0-6842-40E5-8922-D73C5A31D60D}" presName="node" presStyleCnt="0"/>
      <dgm:spPr/>
    </dgm:pt>
    <dgm:pt modelId="{C09917ED-04D6-4553-8514-96216E482158}" type="pres">
      <dgm:prSet presAssocID="{CB435DE0-6842-40E5-8922-D73C5A31D60D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1DDA6315-1632-40B7-8EBE-BB7345E8BD10}" type="pres">
      <dgm:prSet presAssocID="{CB435DE0-6842-40E5-8922-D73C5A31D60D}" presName="childNode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E48FE242-5CE6-4288-866D-CFA8E665FD3C}" type="pres">
      <dgm:prSet presAssocID="{3B43E333-A21B-4F42-AEAA-71D222D6EEA2}" presName="Name25" presStyleLbl="parChTrans1D1" presStyleIdx="2" presStyleCnt="3"/>
      <dgm:spPr/>
      <dgm:t>
        <a:bodyPr/>
        <a:lstStyle/>
        <a:p>
          <a:endParaRPr lang="it-IT"/>
        </a:p>
      </dgm:t>
    </dgm:pt>
    <dgm:pt modelId="{BC9073D7-D818-4984-A95E-6A8A9B4B58D3}" type="pres">
      <dgm:prSet presAssocID="{03F1DC5D-96AE-49BF-A9A0-6253F8FC675E}" presName="node" presStyleCnt="0"/>
      <dgm:spPr/>
    </dgm:pt>
    <dgm:pt modelId="{3EB5EE48-D8FF-46A9-8168-91408C2FB5BC}" type="pres">
      <dgm:prSet presAssocID="{03F1DC5D-96AE-49BF-A9A0-6253F8FC675E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0C405A7F-2F1B-4949-AE6B-30760D49F1F6}" type="pres">
      <dgm:prSet presAssocID="{03F1DC5D-96AE-49BF-A9A0-6253F8FC675E}" presName="childNode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79F55AA8-CC4C-4445-9EB6-E3F8EDB1E49E}" srcId="{03F1DC5D-96AE-49BF-A9A0-6253F8FC675E}" destId="{F56500BD-1CC8-4889-BF4F-3D0DBFE9E8F5}" srcOrd="0" destOrd="0" parTransId="{B0069641-21CB-4B93-A1F4-37F1B559B22A}" sibTransId="{81301F1D-88E3-4BB3-B7AF-4788523A43F9}"/>
    <dgm:cxn modelId="{6497E916-D710-4548-A27F-770949B431E5}" srcId="{CB435DE0-6842-40E5-8922-D73C5A31D60D}" destId="{B2BB5E08-4F75-40AB-88DC-B54592EA6116}" srcOrd="0" destOrd="0" parTransId="{7DE74AE2-C6D3-400F-8B87-230B8EB06A61}" sibTransId="{4AD1FA2E-2289-45BB-8AC4-B9B816C1E3FD}"/>
    <dgm:cxn modelId="{A7AE68FB-4E12-421A-9AC8-344A747C992E}" type="presOf" srcId="{2FE60FAC-1063-49C2-B092-918D68C8455D}" destId="{76A6051F-2D68-4A03-9403-6558C9F22137}" srcOrd="0" destOrd="0" presId="urn:microsoft.com/office/officeart/2005/8/layout/radial2"/>
    <dgm:cxn modelId="{4D38CB9E-BFFF-454C-A9FD-1D6F18218D68}" type="presOf" srcId="{44F78CAF-C242-4232-9C1E-BD2FEFA591B6}" destId="{25A643BA-B594-4E27-B362-6BD41974FCB7}" srcOrd="0" destOrd="0" presId="urn:microsoft.com/office/officeart/2005/8/layout/radial2"/>
    <dgm:cxn modelId="{17308735-7E16-4B0A-B309-2F8E60FB6C51}" type="presOf" srcId="{42CAD082-7AB9-44DF-8A34-06F08DE6CD9C}" destId="{C66EEFE4-68C4-4A62-A8F6-A86547602123}" srcOrd="0" destOrd="0" presId="urn:microsoft.com/office/officeart/2005/8/layout/radial2"/>
    <dgm:cxn modelId="{697A5FD0-CB8C-48D9-9340-B41EF2823C3F}" type="presOf" srcId="{4E873472-678B-41BF-99FB-9B9B77193720}" destId="{0C405A7F-2F1B-4949-AE6B-30760D49F1F6}" srcOrd="0" destOrd="2" presId="urn:microsoft.com/office/officeart/2005/8/layout/radial2"/>
    <dgm:cxn modelId="{136B96CF-5EA7-417E-B6A0-0F487B6AC6A3}" type="presOf" srcId="{03F1DC5D-96AE-49BF-A9A0-6253F8FC675E}" destId="{3EB5EE48-D8FF-46A9-8168-91408C2FB5BC}" srcOrd="0" destOrd="0" presId="urn:microsoft.com/office/officeart/2005/8/layout/radial2"/>
    <dgm:cxn modelId="{1325CBFA-6EA3-42C5-BD0F-4E639DC57997}" type="presOf" srcId="{B2BB5E08-4F75-40AB-88DC-B54592EA6116}" destId="{1DDA6315-1632-40B7-8EBE-BB7345E8BD10}" srcOrd="0" destOrd="0" presId="urn:microsoft.com/office/officeart/2005/8/layout/radial2"/>
    <dgm:cxn modelId="{169EECCF-83B5-403A-A280-B9E10604FF69}" srcId="{42CAD082-7AB9-44DF-8A34-06F08DE6CD9C}" destId="{F9B85FF6-B9C7-40F8-916E-3E44FCF18DF1}" srcOrd="1" destOrd="0" parTransId="{FB5960D0-64A2-435B-BE12-AA78792430BE}" sibTransId="{287AC22E-2AE1-48CA-8F12-A55404C2A324}"/>
    <dgm:cxn modelId="{E04D0432-4E6E-42A7-90B2-AB7F32CBBC04}" srcId="{03F1DC5D-96AE-49BF-A9A0-6253F8FC675E}" destId="{493BB705-33B3-4303-9E01-78CA4F57CAF1}" srcOrd="1" destOrd="0" parTransId="{ACF620C7-4941-47D4-9253-2A0E25432073}" sibTransId="{E654669E-AE8B-4497-973A-22A7CA1A07FD}"/>
    <dgm:cxn modelId="{03200C45-D6BD-461D-A31F-34B142E08FBC}" type="presOf" srcId="{F56500BD-1CC8-4889-BF4F-3D0DBFE9E8F5}" destId="{0C405A7F-2F1B-4949-AE6B-30760D49F1F6}" srcOrd="0" destOrd="0" presId="urn:microsoft.com/office/officeart/2005/8/layout/radial2"/>
    <dgm:cxn modelId="{0BEA4500-2E64-4092-9DB9-F437CBFB7090}" srcId="{CB435DE0-6842-40E5-8922-D73C5A31D60D}" destId="{924322C8-8698-42EF-8778-1D3ECE55170F}" srcOrd="1" destOrd="0" parTransId="{72CA1FD6-6948-4569-A58C-593133BD5F14}" sibTransId="{82AB6BBE-D6AA-46CE-A9BD-FEBD55EB0C06}"/>
    <dgm:cxn modelId="{A610BA9C-06C3-41D5-BE0D-D1BAC3E44E54}" type="presOf" srcId="{CB435DE0-6842-40E5-8922-D73C5A31D60D}" destId="{C09917ED-04D6-4553-8514-96216E482158}" srcOrd="0" destOrd="0" presId="urn:microsoft.com/office/officeart/2005/8/layout/radial2"/>
    <dgm:cxn modelId="{ED287410-8532-4380-BAA3-CE822DD42922}" srcId="{03F1DC5D-96AE-49BF-A9A0-6253F8FC675E}" destId="{4E873472-678B-41BF-99FB-9B9B77193720}" srcOrd="2" destOrd="0" parTransId="{36977C10-8948-4C2A-B3C2-8F64A3B48A8E}" sibTransId="{E9999AD0-F2CC-4841-A46A-ECCA7F7965B1}"/>
    <dgm:cxn modelId="{CA783E28-3B8F-49E6-B4D7-4E84136D0722}" srcId="{2FE60FAC-1063-49C2-B092-918D68C8455D}" destId="{CB435DE0-6842-40E5-8922-D73C5A31D60D}" srcOrd="1" destOrd="0" parTransId="{9923AC5E-2ABD-452A-A1B7-EAFD99F6F007}" sibTransId="{6FB3DD86-77D4-4679-8AA9-6F41F7F2A4CD}"/>
    <dgm:cxn modelId="{979B1DC9-AB65-4113-8299-4697A8E20EE9}" type="presOf" srcId="{3B43E333-A21B-4F42-AEAA-71D222D6EEA2}" destId="{E48FE242-5CE6-4288-866D-CFA8E665FD3C}" srcOrd="0" destOrd="0" presId="urn:microsoft.com/office/officeart/2005/8/layout/radial2"/>
    <dgm:cxn modelId="{0AC81EE5-59A1-41D0-AC79-6E5E3C7671CA}" type="presOf" srcId="{175B7728-F894-4982-8D88-A84ECD1F0DE8}" destId="{D608652B-61C9-4979-8C5D-22A5A944C447}" srcOrd="0" destOrd="0" presId="urn:microsoft.com/office/officeart/2005/8/layout/radial2"/>
    <dgm:cxn modelId="{5CA7E34F-55A7-45E1-8716-29F16EB00CCF}" type="presOf" srcId="{924322C8-8698-42EF-8778-1D3ECE55170F}" destId="{1DDA6315-1632-40B7-8EBE-BB7345E8BD10}" srcOrd="0" destOrd="1" presId="urn:microsoft.com/office/officeart/2005/8/layout/radial2"/>
    <dgm:cxn modelId="{315B8E2C-21FF-4421-963A-F34C30E5049D}" srcId="{2FE60FAC-1063-49C2-B092-918D68C8455D}" destId="{42CAD082-7AB9-44DF-8A34-06F08DE6CD9C}" srcOrd="0" destOrd="0" parTransId="{175B7728-F894-4982-8D88-A84ECD1F0DE8}" sibTransId="{7642165C-FE77-42C9-A255-9C2B31ACE907}"/>
    <dgm:cxn modelId="{A0628398-DD9A-4C1E-8353-C2CA2F58C9BB}" type="presOf" srcId="{F9B85FF6-B9C7-40F8-916E-3E44FCF18DF1}" destId="{25A643BA-B594-4E27-B362-6BD41974FCB7}" srcOrd="0" destOrd="1" presId="urn:microsoft.com/office/officeart/2005/8/layout/radial2"/>
    <dgm:cxn modelId="{35AAB2E1-477B-448A-8CFC-C48AB9314775}" srcId="{42CAD082-7AB9-44DF-8A34-06F08DE6CD9C}" destId="{44F78CAF-C242-4232-9C1E-BD2FEFA591B6}" srcOrd="0" destOrd="0" parTransId="{DD963005-0A0D-4938-95E6-AF6B070CFFA4}" sibTransId="{410CB424-090C-4C86-AF19-A9CA34874E4E}"/>
    <dgm:cxn modelId="{D8ED0002-F40A-4CE0-BEFB-19FAD22F2B60}" type="presOf" srcId="{9923AC5E-2ABD-452A-A1B7-EAFD99F6F007}" destId="{9FEFB4FD-B85C-4862-9743-EAD94024AC78}" srcOrd="0" destOrd="0" presId="urn:microsoft.com/office/officeart/2005/8/layout/radial2"/>
    <dgm:cxn modelId="{F89BF809-B714-4A75-8DC5-57327D663CE8}" srcId="{2FE60FAC-1063-49C2-B092-918D68C8455D}" destId="{03F1DC5D-96AE-49BF-A9A0-6253F8FC675E}" srcOrd="2" destOrd="0" parTransId="{3B43E333-A21B-4F42-AEAA-71D222D6EEA2}" sibTransId="{B6E97108-0187-4586-A5E5-FAE5AE1DEA97}"/>
    <dgm:cxn modelId="{726991DD-A40A-4CBF-9F17-83183C968490}" type="presOf" srcId="{493BB705-33B3-4303-9E01-78CA4F57CAF1}" destId="{0C405A7F-2F1B-4949-AE6B-30760D49F1F6}" srcOrd="0" destOrd="1" presId="urn:microsoft.com/office/officeart/2005/8/layout/radial2"/>
    <dgm:cxn modelId="{7EE9DC0B-22BD-4FD5-AAA9-2F0E5A57B9EF}" type="presParOf" srcId="{76A6051F-2D68-4A03-9403-6558C9F22137}" destId="{B8A92CC1-144C-457D-8E3D-7FD6B679E302}" srcOrd="0" destOrd="0" presId="urn:microsoft.com/office/officeart/2005/8/layout/radial2"/>
    <dgm:cxn modelId="{580857BF-70EC-46A4-A792-939AE82B8264}" type="presParOf" srcId="{B8A92CC1-144C-457D-8E3D-7FD6B679E302}" destId="{A7462944-AC24-49E2-A2E0-1683570B42DF}" srcOrd="0" destOrd="0" presId="urn:microsoft.com/office/officeart/2005/8/layout/radial2"/>
    <dgm:cxn modelId="{E473B43E-3AAC-4A14-ABDA-795B79CE1DF5}" type="presParOf" srcId="{A7462944-AC24-49E2-A2E0-1683570B42DF}" destId="{A812598A-0D51-4DD5-8DF3-D86EE0A44E4A}" srcOrd="0" destOrd="0" presId="urn:microsoft.com/office/officeart/2005/8/layout/radial2"/>
    <dgm:cxn modelId="{F3C90BAA-985B-4D24-BE6A-128068FBD8C6}" type="presParOf" srcId="{A7462944-AC24-49E2-A2E0-1683570B42DF}" destId="{15FB692F-9CBA-4EAF-A1C8-2EBB4FBCE115}" srcOrd="1" destOrd="0" presId="urn:microsoft.com/office/officeart/2005/8/layout/radial2"/>
    <dgm:cxn modelId="{EFBF102A-FE7B-4AEC-A2FC-B787AD99145F}" type="presParOf" srcId="{B8A92CC1-144C-457D-8E3D-7FD6B679E302}" destId="{D608652B-61C9-4979-8C5D-22A5A944C447}" srcOrd="1" destOrd="0" presId="urn:microsoft.com/office/officeart/2005/8/layout/radial2"/>
    <dgm:cxn modelId="{6F375318-E209-4D0F-A8F9-F6092EB4B333}" type="presParOf" srcId="{B8A92CC1-144C-457D-8E3D-7FD6B679E302}" destId="{0EDE0BA2-2529-467B-84E0-9579CB79A878}" srcOrd="2" destOrd="0" presId="urn:microsoft.com/office/officeart/2005/8/layout/radial2"/>
    <dgm:cxn modelId="{47DD2CE0-176A-43A1-8A30-FE3411270604}" type="presParOf" srcId="{0EDE0BA2-2529-467B-84E0-9579CB79A878}" destId="{C66EEFE4-68C4-4A62-A8F6-A86547602123}" srcOrd="0" destOrd="0" presId="urn:microsoft.com/office/officeart/2005/8/layout/radial2"/>
    <dgm:cxn modelId="{7B3A4294-EF46-4B72-9373-7347A40F6A87}" type="presParOf" srcId="{0EDE0BA2-2529-467B-84E0-9579CB79A878}" destId="{25A643BA-B594-4E27-B362-6BD41974FCB7}" srcOrd="1" destOrd="0" presId="urn:microsoft.com/office/officeart/2005/8/layout/radial2"/>
    <dgm:cxn modelId="{46A717ED-ED27-4597-ADC0-11CED9993690}" type="presParOf" srcId="{B8A92CC1-144C-457D-8E3D-7FD6B679E302}" destId="{9FEFB4FD-B85C-4862-9743-EAD94024AC78}" srcOrd="3" destOrd="0" presId="urn:microsoft.com/office/officeart/2005/8/layout/radial2"/>
    <dgm:cxn modelId="{05AC210F-C9A7-494E-8C91-52EFC509E5E9}" type="presParOf" srcId="{B8A92CC1-144C-457D-8E3D-7FD6B679E302}" destId="{B68F1105-D61D-4CDD-BA2D-8C25E9C0D8A1}" srcOrd="4" destOrd="0" presId="urn:microsoft.com/office/officeart/2005/8/layout/radial2"/>
    <dgm:cxn modelId="{D0B904CF-3EF4-409D-A63C-AB39C9629DA5}" type="presParOf" srcId="{B68F1105-D61D-4CDD-BA2D-8C25E9C0D8A1}" destId="{C09917ED-04D6-4553-8514-96216E482158}" srcOrd="0" destOrd="0" presId="urn:microsoft.com/office/officeart/2005/8/layout/radial2"/>
    <dgm:cxn modelId="{E47AEB6B-F514-4D17-8D22-3C6CF6E67854}" type="presParOf" srcId="{B68F1105-D61D-4CDD-BA2D-8C25E9C0D8A1}" destId="{1DDA6315-1632-40B7-8EBE-BB7345E8BD10}" srcOrd="1" destOrd="0" presId="urn:microsoft.com/office/officeart/2005/8/layout/radial2"/>
    <dgm:cxn modelId="{1673FB9C-C13E-42AF-942E-E788D8E3DDBB}" type="presParOf" srcId="{B8A92CC1-144C-457D-8E3D-7FD6B679E302}" destId="{E48FE242-5CE6-4288-866D-CFA8E665FD3C}" srcOrd="5" destOrd="0" presId="urn:microsoft.com/office/officeart/2005/8/layout/radial2"/>
    <dgm:cxn modelId="{2C12D7BA-1E47-46E8-8306-158287FBCAD4}" type="presParOf" srcId="{B8A92CC1-144C-457D-8E3D-7FD6B679E302}" destId="{BC9073D7-D818-4984-A95E-6A8A9B4B58D3}" srcOrd="6" destOrd="0" presId="urn:microsoft.com/office/officeart/2005/8/layout/radial2"/>
    <dgm:cxn modelId="{841C8553-8F03-45DD-9695-37D07FE758B7}" type="presParOf" srcId="{BC9073D7-D818-4984-A95E-6A8A9B4B58D3}" destId="{3EB5EE48-D8FF-46A9-8168-91408C2FB5BC}" srcOrd="0" destOrd="0" presId="urn:microsoft.com/office/officeart/2005/8/layout/radial2"/>
    <dgm:cxn modelId="{73BDCBC9-98CE-4967-9B62-57E52AB2D9FE}" type="presParOf" srcId="{BC9073D7-D818-4984-A95E-6A8A9B4B58D3}" destId="{0C405A7F-2F1B-4949-AE6B-30760D49F1F6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8FE242-5CE6-4288-866D-CFA8E665FD3C}">
      <dsp:nvSpPr>
        <dsp:cNvPr id="0" name=""/>
        <dsp:cNvSpPr/>
      </dsp:nvSpPr>
      <dsp:spPr>
        <a:xfrm rot="2563671">
          <a:off x="3122783" y="3389613"/>
          <a:ext cx="727175" cy="49658"/>
        </a:xfrm>
        <a:custGeom>
          <a:avLst/>
          <a:gdLst/>
          <a:ahLst/>
          <a:cxnLst/>
          <a:rect l="0" t="0" r="0" b="0"/>
          <a:pathLst>
            <a:path>
              <a:moveTo>
                <a:pt x="0" y="24829"/>
              </a:moveTo>
              <a:lnTo>
                <a:pt x="727175" y="24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FB4FD-B85C-4862-9743-EAD94024AC78}">
      <dsp:nvSpPr>
        <dsp:cNvPr id="0" name=""/>
        <dsp:cNvSpPr/>
      </dsp:nvSpPr>
      <dsp:spPr>
        <a:xfrm>
          <a:off x="3219284" y="2391511"/>
          <a:ext cx="809418" cy="49658"/>
        </a:xfrm>
        <a:custGeom>
          <a:avLst/>
          <a:gdLst/>
          <a:ahLst/>
          <a:cxnLst/>
          <a:rect l="0" t="0" r="0" b="0"/>
          <a:pathLst>
            <a:path>
              <a:moveTo>
                <a:pt x="0" y="24829"/>
              </a:moveTo>
              <a:lnTo>
                <a:pt x="809418" y="24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08652B-61C9-4979-8C5D-22A5A944C447}">
      <dsp:nvSpPr>
        <dsp:cNvPr id="0" name=""/>
        <dsp:cNvSpPr/>
      </dsp:nvSpPr>
      <dsp:spPr>
        <a:xfrm rot="19036329">
          <a:off x="3122783" y="1393410"/>
          <a:ext cx="727175" cy="49658"/>
        </a:xfrm>
        <a:custGeom>
          <a:avLst/>
          <a:gdLst/>
          <a:ahLst/>
          <a:cxnLst/>
          <a:rect l="0" t="0" r="0" b="0"/>
          <a:pathLst>
            <a:path>
              <a:moveTo>
                <a:pt x="0" y="24829"/>
              </a:moveTo>
              <a:lnTo>
                <a:pt x="727175" y="24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FB692F-9CBA-4EAF-A1C8-2EBB4FBCE115}">
      <dsp:nvSpPr>
        <dsp:cNvPr id="0" name=""/>
        <dsp:cNvSpPr/>
      </dsp:nvSpPr>
      <dsp:spPr>
        <a:xfrm>
          <a:off x="478828" y="946605"/>
          <a:ext cx="3270817" cy="3097427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32580" r="-19540" b="-1992"/>
          </a:stretch>
        </a:blip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</dsp:sp>
    <dsp:sp modelId="{C66EEFE4-68C4-4A62-A8F6-A86547602123}">
      <dsp:nvSpPr>
        <dsp:cNvPr id="0" name=""/>
        <dsp:cNvSpPr/>
      </dsp:nvSpPr>
      <dsp:spPr>
        <a:xfrm>
          <a:off x="3568388" y="1145"/>
          <a:ext cx="1394557" cy="1394557"/>
        </a:xfrm>
        <a:prstGeom prst="ellipse">
          <a:avLst/>
        </a:prstGeom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Gesture</a:t>
          </a:r>
          <a:endParaRPr lang="it-IT" sz="1600" kern="1200" dirty="0">
            <a:solidFill>
              <a:schemeClr val="tx1"/>
            </a:solidFill>
            <a:latin typeface="Corbel" panose="020B0503020204020204" pitchFamily="34" charset="0"/>
          </a:endParaRPr>
        </a:p>
      </dsp:txBody>
      <dsp:txXfrm>
        <a:off x="3772616" y="205373"/>
        <a:ext cx="986101" cy="986101"/>
      </dsp:txXfrm>
    </dsp:sp>
    <dsp:sp modelId="{25A643BA-B594-4E27-B362-6BD41974FCB7}">
      <dsp:nvSpPr>
        <dsp:cNvPr id="0" name=""/>
        <dsp:cNvSpPr/>
      </dsp:nvSpPr>
      <dsp:spPr>
        <a:xfrm>
          <a:off x="5102401" y="1145"/>
          <a:ext cx="2091835" cy="1394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Musica</a:t>
          </a:r>
          <a:endParaRPr lang="it-IT" sz="2000" kern="1200" dirty="0">
            <a:solidFill>
              <a:schemeClr val="bg1"/>
            </a:solidFill>
            <a:latin typeface="Corbel" panose="020B0503020204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Illuminazione</a:t>
          </a:r>
          <a:endParaRPr lang="it-IT" sz="2000" kern="1200" dirty="0">
            <a:solidFill>
              <a:schemeClr val="bg1"/>
            </a:solidFill>
            <a:latin typeface="Corbel" panose="020B0503020204020204" pitchFamily="34" charset="0"/>
          </a:endParaRPr>
        </a:p>
      </dsp:txBody>
      <dsp:txXfrm>
        <a:off x="5102401" y="1145"/>
        <a:ext cx="2091835" cy="1394557"/>
      </dsp:txXfrm>
    </dsp:sp>
    <dsp:sp modelId="{C09917ED-04D6-4553-8514-96216E482158}">
      <dsp:nvSpPr>
        <dsp:cNvPr id="0" name=""/>
        <dsp:cNvSpPr/>
      </dsp:nvSpPr>
      <dsp:spPr>
        <a:xfrm>
          <a:off x="4028702" y="1719062"/>
          <a:ext cx="1394557" cy="1394557"/>
        </a:xfrm>
        <a:prstGeom prst="ellipse">
          <a:avLst/>
        </a:prstGeom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Design</a:t>
          </a:r>
          <a:endParaRPr lang="it-IT" sz="1600" kern="1200" dirty="0">
            <a:solidFill>
              <a:schemeClr val="tx1"/>
            </a:solidFill>
            <a:latin typeface="Corbel" panose="020B0503020204020204" pitchFamily="34" charset="0"/>
          </a:endParaRPr>
        </a:p>
      </dsp:txBody>
      <dsp:txXfrm>
        <a:off x="4232930" y="1923290"/>
        <a:ext cx="986101" cy="986101"/>
      </dsp:txXfrm>
    </dsp:sp>
    <dsp:sp modelId="{1DDA6315-1632-40B7-8EBE-BB7345E8BD10}">
      <dsp:nvSpPr>
        <dsp:cNvPr id="0" name=""/>
        <dsp:cNvSpPr/>
      </dsp:nvSpPr>
      <dsp:spPr>
        <a:xfrm>
          <a:off x="5562715" y="1719062"/>
          <a:ext cx="2091835" cy="1394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Innovativo</a:t>
          </a:r>
          <a:endParaRPr lang="it-IT" sz="2000" b="1" kern="1200" dirty="0">
            <a:solidFill>
              <a:schemeClr val="bg1"/>
            </a:solidFill>
            <a:latin typeface="Corbel" panose="020B0503020204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t-IT" sz="2000" b="1" kern="1200" dirty="0">
              <a:solidFill>
                <a:schemeClr val="bg1"/>
              </a:solidFill>
              <a:latin typeface="Corbel" panose="020B0503020204020204" pitchFamily="34" charset="0"/>
            </a:rPr>
            <a:t>Personalizzabile</a:t>
          </a:r>
        </a:p>
      </dsp:txBody>
      <dsp:txXfrm>
        <a:off x="5562715" y="1719062"/>
        <a:ext cx="2091835" cy="1394557"/>
      </dsp:txXfrm>
    </dsp:sp>
    <dsp:sp modelId="{3EB5EE48-D8FF-46A9-8168-91408C2FB5BC}">
      <dsp:nvSpPr>
        <dsp:cNvPr id="0" name=""/>
        <dsp:cNvSpPr/>
      </dsp:nvSpPr>
      <dsp:spPr>
        <a:xfrm>
          <a:off x="3568388" y="3436979"/>
          <a:ext cx="1394557" cy="1394557"/>
        </a:xfrm>
        <a:prstGeom prst="ellipse">
          <a:avLst/>
        </a:prstGeom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Sistema di </a:t>
          </a:r>
          <a:r>
            <a:rPr lang="en-US" sz="1600" b="1" kern="1200" dirty="0" err="1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movimenti</a:t>
          </a:r>
          <a:r>
            <a:rPr lang="en-US" sz="1600" b="1" kern="1200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 </a:t>
          </a:r>
          <a:endParaRPr lang="it-IT" sz="1600" b="1" kern="1200" dirty="0">
            <a:solidFill>
              <a:schemeClr val="tx1"/>
            </a:solidFill>
            <a:latin typeface="Corbel" panose="020B0503020204020204" pitchFamily="34" charset="0"/>
          </a:endParaRPr>
        </a:p>
      </dsp:txBody>
      <dsp:txXfrm>
        <a:off x="3772616" y="3641207"/>
        <a:ext cx="986101" cy="986101"/>
      </dsp:txXfrm>
    </dsp:sp>
    <dsp:sp modelId="{0C405A7F-2F1B-4949-AE6B-30760D49F1F6}">
      <dsp:nvSpPr>
        <dsp:cNvPr id="0" name=""/>
        <dsp:cNvSpPr/>
      </dsp:nvSpPr>
      <dsp:spPr>
        <a:xfrm>
          <a:off x="5102401" y="3436979"/>
          <a:ext cx="2091835" cy="1394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it-IT" sz="2000" kern="1200" dirty="0">
            <a:solidFill>
              <a:schemeClr val="bg1"/>
            </a:solidFill>
            <a:latin typeface="Corbel" panose="020B0503020204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Semplici</a:t>
          </a:r>
          <a:endParaRPr lang="it-IT" sz="2000" kern="1200" dirty="0">
            <a:solidFill>
              <a:schemeClr val="bg1"/>
            </a:solidFill>
            <a:latin typeface="Corbel" panose="020B0503020204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Intuitivi</a:t>
          </a:r>
          <a:endParaRPr lang="it-IT" sz="2000" kern="1200" dirty="0">
            <a:solidFill>
              <a:schemeClr val="bg1"/>
            </a:solidFill>
            <a:latin typeface="Corbel" panose="020B0503020204020204" pitchFamily="34" charset="0"/>
          </a:endParaRPr>
        </a:p>
      </dsp:txBody>
      <dsp:txXfrm>
        <a:off x="5102401" y="3436979"/>
        <a:ext cx="2091835" cy="1394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png>
</file>

<file path=ppt/media/image17.png>
</file>

<file path=ppt/media/image18.jpe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514350"/>
            <a:ext cx="6096299" cy="257174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159126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94783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87917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6391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68493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0068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2541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2408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7138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7510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0200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0789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6917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0965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874763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11560" y="195486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722312" y="3305176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648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57200" y="1631155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microsoft.com/office/2007/relationships/hdphoto" Target="../media/hdphoto1.wdp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4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 radius="11"/>
                    </a14:imgEffect>
                    <a14:imgEffect>
                      <a14:sharpenSoften amount="1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‹n.›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Immagine 10" descr="Startupper+Logo+Small+SL"/>
          <p:cNvPicPr/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6" y="205979"/>
            <a:ext cx="2619375" cy="695325"/>
          </a:xfrm>
          <a:prstGeom prst="rect">
            <a:avLst/>
          </a:prstGeom>
          <a:noFill/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6.jpe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5.png"/><Relationship Id="rId6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xmlns="" id="{98EB9DCA-6333-4AF3-A264-41DE2B6D3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16" y="9701"/>
            <a:ext cx="9172628" cy="4002209"/>
          </a:xfrm>
          <a:prstGeom prst="rect">
            <a:avLst/>
          </a:prstGeom>
        </p:spPr>
      </p:pic>
      <p:pic>
        <p:nvPicPr>
          <p:cNvPr id="102" name="Shape 102" descr="Startupper+Barra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16" y="4011910"/>
            <a:ext cx="9144000" cy="3962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/>
        </p:nvSpPr>
        <p:spPr>
          <a:xfrm>
            <a:off x="2710363" y="946260"/>
            <a:ext cx="3723274" cy="8244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it-IT" sz="5400" dirty="0">
                <a:solidFill>
                  <a:srgbClr val="48C2C5"/>
                </a:solidFill>
                <a:latin typeface="Copperplate Gothic Bold" panose="020E0705020206020404" pitchFamily="34" charset="0"/>
              </a:rPr>
              <a:t>NTSound</a:t>
            </a:r>
            <a:endParaRPr lang="en-US" sz="5400" b="1" dirty="0">
              <a:solidFill>
                <a:srgbClr val="48C2C5"/>
              </a:solidFill>
              <a:latin typeface="Copperplate Gothic Bold" panose="020E0705020206020404" pitchFamily="34" charset="0"/>
              <a:ea typeface="Arial Narrow"/>
              <a:cs typeface="Arial Narrow"/>
              <a:sym typeface="Arial Narrow"/>
            </a:endParaRPr>
          </a:p>
        </p:txBody>
      </p:sp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5" y="-40368"/>
            <a:ext cx="1944215" cy="1811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xmlns="" id="{29D5EC56-A14B-4BCE-9FB1-0C0433BB0F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8125"/>
            <a:ext cx="91440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3B89FDDD-2511-41FB-BCE2-288159EB9B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3125" y="1770733"/>
            <a:ext cx="1799472" cy="17994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D37289E-38DE-49F9-AE27-DC3E6AAD7C1F}"/>
              </a:ext>
            </a:extLst>
          </p:cNvPr>
          <p:cNvSpPr txBox="1"/>
          <p:nvPr/>
        </p:nvSpPr>
        <p:spPr>
          <a:xfrm>
            <a:off x="6300192" y="189127"/>
            <a:ext cx="2632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  <a:latin typeface="Corbel" panose="020B0503020204020204" pitchFamily="34" charset="0"/>
              </a:rPr>
              <a:t>I.I.S. Pacinotti-Archimede</a:t>
            </a:r>
            <a:endParaRPr lang="en-US" sz="18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7524328" y="123478"/>
            <a:ext cx="205172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Concorrenti</a:t>
            </a:r>
            <a:endParaRPr lang="en-US" sz="1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xmlns="" id="{8C5A8A5A-30C2-4B68-8BEC-B6111A1564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4748284"/>
              </p:ext>
            </p:extLst>
          </p:nvPr>
        </p:nvGraphicFramePr>
        <p:xfrm>
          <a:off x="755576" y="1203598"/>
          <a:ext cx="7715888" cy="302433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013143">
                  <a:extLst>
                    <a:ext uri="{9D8B030D-6E8A-4147-A177-3AD203B41FA5}">
                      <a16:colId xmlns:a16="http://schemas.microsoft.com/office/drawing/2014/main" xmlns="" val="3519260431"/>
                    </a:ext>
                  </a:extLst>
                </a:gridCol>
                <a:gridCol w="1336993">
                  <a:extLst>
                    <a:ext uri="{9D8B030D-6E8A-4147-A177-3AD203B41FA5}">
                      <a16:colId xmlns:a16="http://schemas.microsoft.com/office/drawing/2014/main" xmlns="" val="1909340408"/>
                    </a:ext>
                  </a:extLst>
                </a:gridCol>
                <a:gridCol w="1092518">
                  <a:extLst>
                    <a:ext uri="{9D8B030D-6E8A-4147-A177-3AD203B41FA5}">
                      <a16:colId xmlns:a16="http://schemas.microsoft.com/office/drawing/2014/main" xmlns="" val="3591490549"/>
                    </a:ext>
                  </a:extLst>
                </a:gridCol>
                <a:gridCol w="914718">
                  <a:extLst>
                    <a:ext uri="{9D8B030D-6E8A-4147-A177-3AD203B41FA5}">
                      <a16:colId xmlns:a16="http://schemas.microsoft.com/office/drawing/2014/main" xmlns="" val="3379194903"/>
                    </a:ext>
                  </a:extLst>
                </a:gridCol>
                <a:gridCol w="1622743">
                  <a:extLst>
                    <a:ext uri="{9D8B030D-6E8A-4147-A177-3AD203B41FA5}">
                      <a16:colId xmlns:a16="http://schemas.microsoft.com/office/drawing/2014/main" xmlns="" val="3679875290"/>
                    </a:ext>
                  </a:extLst>
                </a:gridCol>
                <a:gridCol w="665480">
                  <a:extLst>
                    <a:ext uri="{9D8B030D-6E8A-4147-A177-3AD203B41FA5}">
                      <a16:colId xmlns:a16="http://schemas.microsoft.com/office/drawing/2014/main" xmlns="" val="3802740525"/>
                    </a:ext>
                  </a:extLst>
                </a:gridCol>
                <a:gridCol w="1070293">
                  <a:extLst>
                    <a:ext uri="{9D8B030D-6E8A-4147-A177-3AD203B41FA5}">
                      <a16:colId xmlns:a16="http://schemas.microsoft.com/office/drawing/2014/main" xmlns="" val="57024987"/>
                    </a:ext>
                  </a:extLst>
                </a:gridCol>
              </a:tblGrid>
              <a:tr h="610443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latin typeface="Corbel" panose="020B0503020204020204" pitchFamily="34" charset="0"/>
                        </a:rPr>
                        <a:t>MARCHE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latin typeface="Corbel" panose="020B0503020204020204" pitchFamily="34" charset="0"/>
                        </a:rPr>
                        <a:t>BLUETOOTH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latin typeface="Corbel" panose="020B0503020204020204" pitchFamily="34" charset="0"/>
                        </a:rPr>
                        <a:t>GESTURE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latin typeface="Corbel" panose="020B0503020204020204" pitchFamily="34" charset="0"/>
                        </a:rPr>
                        <a:t>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ILLUMINAZIONE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Wi-Fi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QUALITÀ </a:t>
                      </a:r>
                    </a:p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AUDIO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532249946"/>
                  </a:ext>
                </a:extLst>
              </a:tr>
              <a:tr h="60115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00B0F0"/>
                          </a:solidFill>
                          <a:latin typeface="Corbel" panose="020B0503020204020204" pitchFamily="34" charset="0"/>
                        </a:rPr>
                        <a:t>BOSE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92D050"/>
                          </a:solidFill>
                          <a:latin typeface="Corbel" panose="020B0503020204020204" pitchFamily="34" charset="0"/>
                        </a:rPr>
                        <a:t>ALTA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630270187"/>
                  </a:ext>
                </a:extLst>
              </a:tr>
              <a:tr h="60115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00B0F0"/>
                          </a:solidFill>
                          <a:latin typeface="Corbel" panose="020B0503020204020204" pitchFamily="34" charset="0"/>
                        </a:rPr>
                        <a:t>SONY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92D050"/>
                          </a:solidFill>
                          <a:latin typeface="Corbel" panose="020B0503020204020204" pitchFamily="34" charset="0"/>
                        </a:rPr>
                        <a:t>ALTA</a:t>
                      </a:r>
                      <a:endParaRPr lang="it-IT" b="1" dirty="0">
                        <a:solidFill>
                          <a:schemeClr val="bg1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640704933"/>
                  </a:ext>
                </a:extLst>
              </a:tr>
              <a:tr h="610443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00B0F0"/>
                          </a:solidFill>
                          <a:latin typeface="Corbel" panose="020B0503020204020204" pitchFamily="34" charset="0"/>
                        </a:rPr>
                        <a:t>Bang &amp; </a:t>
                      </a:r>
                    </a:p>
                    <a:p>
                      <a:pPr algn="ctr"/>
                      <a:r>
                        <a:rPr lang="it-IT" b="1" dirty="0" err="1">
                          <a:solidFill>
                            <a:srgbClr val="00B0F0"/>
                          </a:solidFill>
                          <a:latin typeface="Corbel" panose="020B0503020204020204" pitchFamily="34" charset="0"/>
                        </a:rPr>
                        <a:t>Olufsen</a:t>
                      </a:r>
                      <a:endParaRPr lang="it-IT" b="1" dirty="0">
                        <a:solidFill>
                          <a:srgbClr val="00B0F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92D050"/>
                          </a:solidFill>
                          <a:latin typeface="Corbel" panose="020B0503020204020204" pitchFamily="34" charset="0"/>
                        </a:rPr>
                        <a:t>ALTA</a:t>
                      </a:r>
                      <a:endParaRPr lang="it-IT" b="1" dirty="0">
                        <a:solidFill>
                          <a:schemeClr val="bg1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03816782"/>
                  </a:ext>
                </a:extLst>
              </a:tr>
              <a:tr h="60115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00B0F0"/>
                          </a:solidFill>
                          <a:latin typeface="Corbel" panose="020B0503020204020204" pitchFamily="34" charset="0"/>
                        </a:rPr>
                        <a:t>NTSound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92D05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✓</a:t>
                      </a:r>
                      <a:endParaRPr lang="it-IT" b="1" dirty="0">
                        <a:solidFill>
                          <a:srgbClr val="92D050"/>
                        </a:solidFill>
                        <a:latin typeface="Corbel" panose="020B05030202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rgbClr val="FFFF00"/>
                          </a:solidFill>
                          <a:latin typeface="Corbel" panose="020B0503020204020204" pitchFamily="34" charset="0"/>
                        </a:rPr>
                        <a:t>MEDIA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592682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xmlns="" id="{AF971DD1-1544-447E-AAF2-5B2EA1536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98782">
            <a:off x="102845" y="2371493"/>
            <a:ext cx="8735196" cy="1944216"/>
          </a:xfrm>
          <a:prstGeom prst="rect">
            <a:avLst/>
          </a:prstGeom>
          <a:effectLst>
            <a:glow>
              <a:schemeClr val="accent1">
                <a:alpha val="91000"/>
              </a:schemeClr>
            </a:glow>
            <a:outerShdw blurRad="50800" dist="50800" dir="5400000" algn="ctr" rotWithShape="0">
              <a:srgbClr val="B64044"/>
            </a:outerShdw>
            <a:softEdge rad="0"/>
          </a:effectLst>
          <a:scene3d>
            <a:camera prst="orthographicFront">
              <a:rot lat="0" lon="10800000" rev="2100000"/>
            </a:camera>
            <a:lightRig rig="threePt" dir="t"/>
          </a:scene3d>
        </p:spPr>
      </p:pic>
      <p:sp>
        <p:nvSpPr>
          <p:cNvPr id="3" name="Pentagon 2"/>
          <p:cNvSpPr/>
          <p:nvPr/>
        </p:nvSpPr>
        <p:spPr>
          <a:xfrm rot="21013759">
            <a:off x="134706" y="4124638"/>
            <a:ext cx="1944217" cy="576064"/>
          </a:xfrm>
          <a:prstGeom prst="homePlate">
            <a:avLst/>
          </a:prstGeom>
          <a:solidFill>
            <a:srgbClr val="92D050">
              <a:alpha val="84000"/>
            </a:srgbClr>
          </a:solidFill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Ingegnierizzazione</a:t>
            </a:r>
            <a:endParaRPr lang="en-US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r>
              <a:rPr lang="en-US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Progettazione</a:t>
            </a:r>
            <a:endParaRPr lang="en-US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" name="Chevron 3"/>
          <p:cNvSpPr/>
          <p:nvPr/>
        </p:nvSpPr>
        <p:spPr>
          <a:xfrm rot="20086049">
            <a:off x="1797667" y="3426618"/>
            <a:ext cx="2137728" cy="648072"/>
          </a:xfrm>
          <a:prstGeom prst="chevron">
            <a:avLst/>
          </a:prstGeom>
          <a:solidFill>
            <a:srgbClr val="92D050">
              <a:alpha val="84000"/>
            </a:srgbClr>
          </a:solidFill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Prototipazione</a:t>
            </a:r>
            <a:endParaRPr lang="en-US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r>
              <a:rPr lang="it-IT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V</a:t>
            </a:r>
            <a:r>
              <a:rPr lang="en-US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alidazione</a:t>
            </a:r>
            <a:endParaRPr lang="en-US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Chevron 6"/>
          <p:cNvSpPr/>
          <p:nvPr/>
        </p:nvSpPr>
        <p:spPr>
          <a:xfrm rot="20213436">
            <a:off x="3605106" y="2537847"/>
            <a:ext cx="2469894" cy="714994"/>
          </a:xfrm>
          <a:prstGeom prst="chevron">
            <a:avLst/>
          </a:prstGeom>
          <a:solidFill>
            <a:srgbClr val="92D050">
              <a:alpha val="84000"/>
            </a:srgbClr>
          </a:solidFill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2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C</a:t>
            </a:r>
            <a:r>
              <a:rPr lang="en-US" sz="1200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ampagna</a:t>
            </a:r>
            <a:endParaRPr lang="en-US" sz="1200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r>
              <a:rPr lang="it-IT" sz="12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P</a:t>
            </a:r>
            <a:r>
              <a:rPr lang="en-US" sz="1200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roduzione</a:t>
            </a:r>
            <a:endParaRPr lang="en-US" sz="1200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r>
              <a:rPr lang="it-IT" sz="12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A</a:t>
            </a:r>
            <a:r>
              <a:rPr lang="en-US" sz="1200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ccordi</a:t>
            </a:r>
            <a:r>
              <a:rPr lang="en-US" sz="12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commerciali</a:t>
            </a:r>
            <a:endParaRPr lang="en-US" sz="1200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8" name="Chevron 7"/>
          <p:cNvSpPr/>
          <p:nvPr/>
        </p:nvSpPr>
        <p:spPr>
          <a:xfrm rot="20848569">
            <a:off x="5806654" y="1951009"/>
            <a:ext cx="1938734" cy="648072"/>
          </a:xfrm>
          <a:prstGeom prst="chevron">
            <a:avLst/>
          </a:prstGeom>
          <a:solidFill>
            <a:srgbClr val="92D050">
              <a:alpha val="84000"/>
            </a:srgbClr>
          </a:solidFill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Vendita e assistenza</a:t>
            </a:r>
            <a:endParaRPr lang="en-US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0" name="Chevron 9"/>
          <p:cNvSpPr/>
          <p:nvPr/>
        </p:nvSpPr>
        <p:spPr>
          <a:xfrm rot="20807826">
            <a:off x="7475747" y="1595801"/>
            <a:ext cx="1617015" cy="641955"/>
          </a:xfrm>
          <a:prstGeom prst="chevron">
            <a:avLst/>
          </a:prstGeom>
          <a:solidFill>
            <a:srgbClr val="92D050">
              <a:alpha val="84000"/>
            </a:srgbClr>
          </a:solidFill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Sviluppo</a:t>
            </a:r>
            <a:endParaRPr lang="en-US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Shape 113">
            <a:extLst>
              <a:ext uri="{FF2B5EF4-FFF2-40B4-BE49-F238E27FC236}">
                <a16:creationId xmlns:a16="http://schemas.microsoft.com/office/drawing/2014/main" xmlns="" id="{81FE8FC2-F390-4C76-A7F9-473C4DC3079A}"/>
              </a:ext>
            </a:extLst>
          </p:cNvPr>
          <p:cNvSpPr txBox="1"/>
          <p:nvPr/>
        </p:nvSpPr>
        <p:spPr>
          <a:xfrm>
            <a:off x="4571999" y="356012"/>
            <a:ext cx="186767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Road 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CFD6B63-C72E-454C-9197-A8FDE014F259}"/>
              </a:ext>
            </a:extLst>
          </p:cNvPr>
          <p:cNvSpPr txBox="1"/>
          <p:nvPr/>
        </p:nvSpPr>
        <p:spPr>
          <a:xfrm rot="20963599">
            <a:off x="244573" y="3714007"/>
            <a:ext cx="1311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Maggio/giugno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97AA276-B470-49A2-A5EA-E50704AC8A63}"/>
              </a:ext>
            </a:extLst>
          </p:cNvPr>
          <p:cNvSpPr txBox="1"/>
          <p:nvPr/>
        </p:nvSpPr>
        <p:spPr>
          <a:xfrm rot="20113023">
            <a:off x="2138714" y="3001222"/>
            <a:ext cx="7200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Agosto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67396CE-FA98-46C0-8C68-4A38B06A9C84}"/>
              </a:ext>
            </a:extLst>
          </p:cNvPr>
          <p:cNvSpPr txBox="1"/>
          <p:nvPr/>
        </p:nvSpPr>
        <p:spPr>
          <a:xfrm rot="20355135">
            <a:off x="3539596" y="2147062"/>
            <a:ext cx="18245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Settembre/Novembre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F3B3E9EE-B223-4322-97D0-87F14FACBC90}"/>
              </a:ext>
            </a:extLst>
          </p:cNvPr>
          <p:cNvSpPr txBox="1"/>
          <p:nvPr/>
        </p:nvSpPr>
        <p:spPr>
          <a:xfrm rot="20963599">
            <a:off x="6095503" y="1489464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Dicembre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B4F41C8F-75AF-4FC7-9DD5-B5C9CFA7DBC6}"/>
              </a:ext>
            </a:extLst>
          </p:cNvPr>
          <p:cNvSpPr txBox="1"/>
          <p:nvPr/>
        </p:nvSpPr>
        <p:spPr>
          <a:xfrm rot="20963599">
            <a:off x="7701743" y="1217495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Aprile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28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7308304" y="440797"/>
            <a:ext cx="1080120" cy="4500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Team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728C2B53-5ED2-4272-B1EF-B99B4EB8D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248852"/>
              </p:ext>
            </p:extLst>
          </p:nvPr>
        </p:nvGraphicFramePr>
        <p:xfrm>
          <a:off x="179512" y="1707654"/>
          <a:ext cx="4032448" cy="2372360"/>
        </p:xfrm>
        <a:graphic>
          <a:graphicData uri="http://schemas.openxmlformats.org/drawingml/2006/table">
            <a:tbl>
              <a:tblPr bandRow="1">
                <a:tableStyleId>{BC89EF96-8CEA-46FF-86C4-4CE0E7609802}</a:tableStyleId>
              </a:tblPr>
              <a:tblGrid>
                <a:gridCol w="4032448">
                  <a:extLst>
                    <a:ext uri="{9D8B030D-6E8A-4147-A177-3AD203B41FA5}">
                      <a16:colId xmlns:a16="http://schemas.microsoft.com/office/drawing/2014/main" xmlns="" val="17555854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Francesco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Spena</a:t>
                      </a:r>
                      <a:r>
                        <a:rPr lang="it-IT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: Elettronico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47749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Christian Petrucci: Tecnico audio e illuminazione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88713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Valerio Ribaldi: Progettista/ responsabile marketing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12225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Simone Albero: Designer/ Programmatore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51531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Simone Cirillo: Responsabile produzione</a:t>
                      </a:r>
                      <a:endParaRPr lang="en-US" dirty="0">
                        <a:solidFill>
                          <a:schemeClr val="bg1"/>
                        </a:solidFill>
                        <a:latin typeface="Corbel" panose="020B05030202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93968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Damiano Brucchietti: Responsabile assemblaggio</a:t>
                      </a:r>
                      <a:endParaRPr lang="en-US" dirty="0">
                        <a:solidFill>
                          <a:schemeClr val="bg1"/>
                        </a:solidFill>
                        <a:latin typeface="Corbel" panose="020B0503020204020204" pitchFamily="34" charset="0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35504549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429B447-BA2C-4A2D-BBF3-6F7692CC77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15" t="14204" r="24834"/>
          <a:stretch/>
        </p:blipFill>
        <p:spPr>
          <a:xfrm>
            <a:off x="4355976" y="1275606"/>
            <a:ext cx="4513231" cy="356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8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9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1"/>
                    </a14:imgEffect>
                    <a14:imgEffect>
                      <a14:sharpenSoften amount="1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4"/>
          <p:cNvSpPr txBox="1"/>
          <p:nvPr/>
        </p:nvSpPr>
        <p:spPr>
          <a:xfrm>
            <a:off x="0" y="1779662"/>
            <a:ext cx="9144000" cy="160108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/>
            <a:r>
              <a:rPr lang="it-IT" sz="3200" dirty="0">
                <a:solidFill>
                  <a:schemeClr val="bg1"/>
                </a:solidFill>
                <a:latin typeface="Corbel" panose="020B0503020204020204" pitchFamily="34" charset="0"/>
              </a:rPr>
              <a:t>Tutta la musica… </a:t>
            </a:r>
          </a:p>
          <a:p>
            <a:pPr algn="ctr"/>
            <a:r>
              <a:rPr lang="it-IT" sz="3200" dirty="0">
                <a:solidFill>
                  <a:schemeClr val="bg1"/>
                </a:solidFill>
                <a:latin typeface="Corbel" panose="020B0503020204020204" pitchFamily="34" charset="0"/>
              </a:rPr>
              <a:t>in un solo movimento</a:t>
            </a:r>
          </a:p>
          <a:p>
            <a:pPr algn="ctr"/>
            <a:endParaRPr lang="it-IT" sz="3200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r"/>
            <a:r>
              <a:rPr lang="it-IT" sz="2400" dirty="0">
                <a:solidFill>
                  <a:schemeClr val="bg1"/>
                </a:solidFill>
                <a:latin typeface="Corbel" panose="020B0503020204020204" pitchFamily="34" charset="0"/>
              </a:rPr>
              <a:t>Grazie per l’attenzione</a:t>
            </a:r>
            <a:endParaRPr lang="it-IT" sz="20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xmlns="" id="{8ACCD60E-3C14-45EE-9A8C-DBAE8F6AE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5" y="-40368"/>
            <a:ext cx="1944215" cy="1811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Immagine 8">
            <a:extLst>
              <a:ext uri="{FF2B5EF4-FFF2-40B4-BE49-F238E27FC236}">
                <a16:creationId xmlns:a16="http://schemas.microsoft.com/office/drawing/2014/main" xmlns="" id="{58513C10-D056-477D-B268-E80E240B50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8125"/>
            <a:ext cx="91440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637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3">
            <a:extLst>
              <a:ext uri="{FF2B5EF4-FFF2-40B4-BE49-F238E27FC236}">
                <a16:creationId xmlns:a16="http://schemas.microsoft.com/office/drawing/2014/main" xmlns="" id="{85057CF2-FA26-44CB-82FA-DDFDBFB9DEC3}"/>
              </a:ext>
            </a:extLst>
          </p:cNvPr>
          <p:cNvSpPr txBox="1"/>
          <p:nvPr/>
        </p:nvSpPr>
        <p:spPr>
          <a:xfrm>
            <a:off x="4860032" y="267494"/>
            <a:ext cx="385192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Caratteristiche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tecniche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9552" y="1707654"/>
            <a:ext cx="79208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Gesture® sensor &lt;APDS-9960&gt;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Illuminazione</a:t>
            </a: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intelligente</a:t>
            </a: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 RGB 8 bit (</a:t>
            </a: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fino</a:t>
            </a: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 a 16777216 </a:t>
            </a: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colori</a:t>
            </a: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Design </a:t>
            </a: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personalizzabile</a:t>
            </a:r>
            <a:endParaRPr lang="en-US" sz="16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Audio 3.5mm jack hi-fi AUX input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Bluetooth 5.0 low-consumption connection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200w output (2 driver  da 100w </a:t>
            </a: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ciascuno</a:t>
            </a: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Basso/</a:t>
            </a: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nullo</a:t>
            </a: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consumo</a:t>
            </a: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 in standby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Alimentazione</a:t>
            </a: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 12V, 3A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Stereo sound </a:t>
            </a:r>
            <a:r>
              <a:rPr lang="en-US" sz="1600" dirty="0" err="1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coinvolgente</a:t>
            </a:r>
            <a:endParaRPr lang="en-US" sz="16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16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646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xmlns="" id="{288C53F7-F332-48BB-AE07-D808CDF371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7807097"/>
              </p:ext>
            </p:extLst>
          </p:nvPr>
        </p:nvGraphicFramePr>
        <p:xfrm>
          <a:off x="539552" y="1096297"/>
          <a:ext cx="6159936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xmlns="" id="{AE661A34-CC3F-4F17-BC68-628F464BBB75}"/>
              </a:ext>
            </a:extLst>
          </p:cNvPr>
          <p:cNvSpPr txBox="1"/>
          <p:nvPr/>
        </p:nvSpPr>
        <p:spPr>
          <a:xfrm>
            <a:off x="5076056" y="843558"/>
            <a:ext cx="3707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rbel" panose="020B0503020204020204" pitchFamily="34" charset="0"/>
              </a:rPr>
              <a:t>Dove </a:t>
            </a:r>
            <a:r>
              <a:rPr lang="en-US" sz="2400" b="1" dirty="0" err="1">
                <a:solidFill>
                  <a:schemeClr val="bg1"/>
                </a:solidFill>
                <a:latin typeface="Corbel" panose="020B0503020204020204" pitchFamily="34" charset="0"/>
              </a:rPr>
              <a:t>gli</a:t>
            </a:r>
            <a:r>
              <a:rPr lang="en-US" sz="2400" b="1" dirty="0">
                <a:solidFill>
                  <a:schemeClr val="bg1"/>
                </a:solidFill>
                <a:latin typeface="Corbel" panose="020B0503020204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Corbel" panose="020B0503020204020204" pitchFamily="34" charset="0"/>
              </a:rPr>
              <a:t>italiani</a:t>
            </a:r>
            <a:r>
              <a:rPr lang="en-US" sz="2400" b="1" dirty="0">
                <a:solidFill>
                  <a:schemeClr val="bg1"/>
                </a:solidFill>
                <a:latin typeface="Corbel" panose="020B0503020204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Corbel" panose="020B0503020204020204" pitchFamily="34" charset="0"/>
              </a:rPr>
              <a:t>ascoltano</a:t>
            </a:r>
            <a:r>
              <a:rPr lang="en-US" sz="2400" b="1" dirty="0">
                <a:solidFill>
                  <a:schemeClr val="bg1"/>
                </a:solidFill>
                <a:latin typeface="Corbel" panose="020B0503020204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Corbel" panose="020B0503020204020204" pitchFamily="34" charset="0"/>
              </a:rPr>
              <a:t>maggiormente</a:t>
            </a:r>
            <a:r>
              <a:rPr lang="en-US" sz="2400" b="1" dirty="0">
                <a:solidFill>
                  <a:schemeClr val="bg1"/>
                </a:solidFill>
                <a:latin typeface="Corbel" panose="020B0503020204020204" pitchFamily="34" charset="0"/>
              </a:rPr>
              <a:t> la </a:t>
            </a:r>
            <a:r>
              <a:rPr lang="en-US" sz="2400" b="1" dirty="0" err="1">
                <a:solidFill>
                  <a:schemeClr val="bg1"/>
                </a:solidFill>
                <a:latin typeface="Corbel" panose="020B0503020204020204" pitchFamily="34" charset="0"/>
              </a:rPr>
              <a:t>musica</a:t>
            </a:r>
            <a:r>
              <a:rPr lang="en-US" sz="2400" b="1" dirty="0">
                <a:solidFill>
                  <a:schemeClr val="bg1"/>
                </a:solidFill>
                <a:latin typeface="Corbel" panose="020B0503020204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xmlns="" id="{54900D90-CF42-43EA-9CE3-27A48A278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453" y="2394942"/>
            <a:ext cx="2732557" cy="18149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xmlns="" id="{A64CF7AB-F716-4B31-BA93-B55CD7DD4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7925" y="1471228"/>
            <a:ext cx="2732557" cy="17751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xmlns="" id="{329A8479-9BA6-4BA6-8AC2-B5C4ADBA3B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760" y="1059582"/>
            <a:ext cx="2742651" cy="18251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xmlns="" id="{BC601B12-DB14-4A31-8936-373C1594E23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751"/>
          <a:stretch/>
        </p:blipFill>
        <p:spPr>
          <a:xfrm>
            <a:off x="3419872" y="2648440"/>
            <a:ext cx="2732556" cy="1832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6" name="Shape 113">
            <a:extLst>
              <a:ext uri="{FF2B5EF4-FFF2-40B4-BE49-F238E27FC236}">
                <a16:creationId xmlns:a16="http://schemas.microsoft.com/office/drawing/2014/main" xmlns="" id="{68273FD9-FF22-41C4-9D85-CBB13A20E82A}"/>
              </a:ext>
            </a:extLst>
          </p:cNvPr>
          <p:cNvSpPr txBox="1"/>
          <p:nvPr/>
        </p:nvSpPr>
        <p:spPr>
          <a:xfrm>
            <a:off x="7668344" y="123478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Problema</a:t>
            </a:r>
            <a:endParaRPr lang="en-US" sz="20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3">
            <a:extLst>
              <a:ext uri="{FF2B5EF4-FFF2-40B4-BE49-F238E27FC236}">
                <a16:creationId xmlns:a16="http://schemas.microsoft.com/office/drawing/2014/main" xmlns="" id="{AC089BCD-7403-4A91-9690-882CF87F08CF}"/>
              </a:ext>
            </a:extLst>
          </p:cNvPr>
          <p:cNvSpPr txBox="1"/>
          <p:nvPr/>
        </p:nvSpPr>
        <p:spPr>
          <a:xfrm>
            <a:off x="7668344" y="123478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0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Problema</a:t>
            </a:r>
            <a:endParaRPr lang="en-US" sz="20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1563638"/>
            <a:ext cx="3566418" cy="23776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02" y="1563638"/>
            <a:ext cx="3566418" cy="2377612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3995931" y="2779319"/>
            <a:ext cx="1124213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2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3">
            <a:extLst>
              <a:ext uri="{FF2B5EF4-FFF2-40B4-BE49-F238E27FC236}">
                <a16:creationId xmlns:a16="http://schemas.microsoft.com/office/drawing/2014/main" xmlns="" id="{85057CF2-FA26-44CB-82FA-DDFDBFB9DEC3}"/>
              </a:ext>
            </a:extLst>
          </p:cNvPr>
          <p:cNvSpPr txBox="1"/>
          <p:nvPr/>
        </p:nvSpPr>
        <p:spPr>
          <a:xfrm>
            <a:off x="7409656" y="0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NTSound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1D710DE-B14F-4599-8860-F735587538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15" t="21660" r="10653" b="7945"/>
          <a:stretch/>
        </p:blipFill>
        <p:spPr>
          <a:xfrm>
            <a:off x="611560" y="987574"/>
            <a:ext cx="7651311" cy="40324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5097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ma 7">
            <a:extLst>
              <a:ext uri="{FF2B5EF4-FFF2-40B4-BE49-F238E27FC236}">
                <a16:creationId xmlns:a16="http://schemas.microsoft.com/office/drawing/2014/main" xmlns="" id="{A9E1155F-33AB-40CE-A0BB-49B70E870D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5393411"/>
              </p:ext>
            </p:extLst>
          </p:nvPr>
        </p:nvGraphicFramePr>
        <p:xfrm>
          <a:off x="359532" y="195486"/>
          <a:ext cx="8424936" cy="4832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Shape 113">
            <a:extLst>
              <a:ext uri="{FF2B5EF4-FFF2-40B4-BE49-F238E27FC236}">
                <a16:creationId xmlns:a16="http://schemas.microsoft.com/office/drawing/2014/main" xmlns="" id="{691AAF82-01C6-4F96-B2E6-C7FC4076D283}"/>
              </a:ext>
            </a:extLst>
          </p:cNvPr>
          <p:cNvSpPr txBox="1"/>
          <p:nvPr/>
        </p:nvSpPr>
        <p:spPr>
          <a:xfrm>
            <a:off x="7902624" y="51470"/>
            <a:ext cx="1763688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Soluzione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7524328" y="195486"/>
            <a:ext cx="118864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0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Clienti</a:t>
            </a:r>
            <a:endParaRPr lang="en-US" sz="20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51E04FD-CACE-440B-8454-6AD9B5791E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784" t="17456" r="30202" b="27474"/>
          <a:stretch/>
        </p:blipFill>
        <p:spPr>
          <a:xfrm>
            <a:off x="2195736" y="1563638"/>
            <a:ext cx="4824537" cy="3404915"/>
          </a:xfrm>
          <a:prstGeom prst="rect">
            <a:avLst/>
          </a:prstGeom>
          <a:effectLst>
            <a:outerShdw blurRad="50800" dist="50800" dir="5400000" algn="ctr" rotWithShape="0">
              <a:schemeClr val="bg2">
                <a:lumMod val="60000"/>
                <a:lumOff val="40000"/>
              </a:scheme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5FCD2AA-FA0F-4662-AE6C-319CC6763B92}"/>
              </a:ext>
            </a:extLst>
          </p:cNvPr>
          <p:cNvSpPr txBox="1"/>
          <p:nvPr/>
        </p:nvSpPr>
        <p:spPr>
          <a:xfrm>
            <a:off x="2292954" y="4189348"/>
            <a:ext cx="467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Noi</a:t>
            </a:r>
          </a:p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C0A29DD-A2C3-4096-BAD8-DAFF6D3EF71B}"/>
              </a:ext>
            </a:extLst>
          </p:cNvPr>
          <p:cNvSpPr txBox="1"/>
          <p:nvPr/>
        </p:nvSpPr>
        <p:spPr>
          <a:xfrm>
            <a:off x="2847455" y="4193349"/>
            <a:ext cx="8400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Amanti del design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94E92C1-30C4-4266-B16A-FB6470A3AFBE}"/>
              </a:ext>
            </a:extLst>
          </p:cNvPr>
          <p:cNvSpPr txBox="1"/>
          <p:nvPr/>
        </p:nvSpPr>
        <p:spPr>
          <a:xfrm>
            <a:off x="3687548" y="4193349"/>
            <a:ext cx="840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Maker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BDFA499-F4E3-4935-A90A-AB589E53022E}"/>
              </a:ext>
            </a:extLst>
          </p:cNvPr>
          <p:cNvSpPr txBox="1"/>
          <p:nvPr/>
        </p:nvSpPr>
        <p:spPr>
          <a:xfrm>
            <a:off x="4503637" y="4193349"/>
            <a:ext cx="10321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Fanatici della </a:t>
            </a:r>
            <a:r>
              <a:rPr lang="it-IT" dirty="0" err="1">
                <a:solidFill>
                  <a:schemeClr val="bg1"/>
                </a:solidFill>
                <a:latin typeface="Corbel" panose="020B0503020204020204" pitchFamily="34" charset="0"/>
              </a:rPr>
              <a:t>tecnlologia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4AC38B1-F124-4FB8-BA96-0CAF58245A7C}"/>
              </a:ext>
            </a:extLst>
          </p:cNvPr>
          <p:cNvSpPr txBox="1"/>
          <p:nvPr/>
        </p:nvSpPr>
        <p:spPr>
          <a:xfrm>
            <a:off x="5491394" y="4195557"/>
            <a:ext cx="8400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Curatore d’arte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6A23FA9-8824-4B4D-ACBC-FE209E4C269E}"/>
              </a:ext>
            </a:extLst>
          </p:cNvPr>
          <p:cNvSpPr txBox="1"/>
          <p:nvPr/>
        </p:nvSpPr>
        <p:spPr>
          <a:xfrm>
            <a:off x="6368666" y="4193349"/>
            <a:ext cx="579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Voi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B5A37DF2-0470-4AF0-8AFB-46ABE5BDFD36}"/>
              </a:ext>
            </a:extLst>
          </p:cNvPr>
          <p:cNvCxnSpPr>
            <a:cxnSpLocks/>
          </p:cNvCxnSpPr>
          <p:nvPr/>
        </p:nvCxnSpPr>
        <p:spPr>
          <a:xfrm flipH="1">
            <a:off x="2195736" y="1640065"/>
            <a:ext cx="4851" cy="3328488"/>
          </a:xfrm>
          <a:prstGeom prst="line">
            <a:avLst/>
          </a:prstGeom>
          <a:ln w="22225">
            <a:solidFill>
              <a:schemeClr val="tx1"/>
            </a:solidFill>
          </a:ln>
          <a:effectLst>
            <a:outerShdw blurRad="50800" dist="50800" dir="5400000" algn="ctr" rotWithShape="0">
              <a:schemeClr val="bg2">
                <a:lumMod val="40000"/>
                <a:lumOff val="6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A88C542C-1B54-464B-9735-735972FC5398}"/>
              </a:ext>
            </a:extLst>
          </p:cNvPr>
          <p:cNvCxnSpPr>
            <a:cxnSpLocks/>
          </p:cNvCxnSpPr>
          <p:nvPr/>
        </p:nvCxnSpPr>
        <p:spPr>
          <a:xfrm flipH="1">
            <a:off x="7010812" y="1656185"/>
            <a:ext cx="8412" cy="3293204"/>
          </a:xfrm>
          <a:prstGeom prst="line">
            <a:avLst/>
          </a:prstGeom>
          <a:ln w="22225">
            <a:solidFill>
              <a:schemeClr val="tx1"/>
            </a:solidFill>
          </a:ln>
          <a:effectLst>
            <a:outerShdw blurRad="50800" dist="50800" dir="5400000" algn="ctr" rotWithShape="0">
              <a:schemeClr val="bg2">
                <a:lumMod val="40000"/>
                <a:lumOff val="6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014033AF-4A57-4DCB-93D0-498E38B582FD}"/>
              </a:ext>
            </a:extLst>
          </p:cNvPr>
          <p:cNvCxnSpPr/>
          <p:nvPr/>
        </p:nvCxnSpPr>
        <p:spPr>
          <a:xfrm>
            <a:off x="2195736" y="4960687"/>
            <a:ext cx="4823486" cy="0"/>
          </a:xfrm>
          <a:prstGeom prst="line">
            <a:avLst/>
          </a:prstGeom>
          <a:ln w="22225">
            <a:solidFill>
              <a:schemeClr val="tx1"/>
            </a:solidFill>
          </a:ln>
          <a:effectLst>
            <a:outerShdw blurRad="50800" dist="50800" dir="5400000" algn="ctr" rotWithShape="0">
              <a:schemeClr val="bg2">
                <a:lumMod val="40000"/>
                <a:lumOff val="6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04317250-0ED4-406C-AE16-15AFB16565FD}"/>
              </a:ext>
            </a:extLst>
          </p:cNvPr>
          <p:cNvSpPr/>
          <p:nvPr/>
        </p:nvSpPr>
        <p:spPr>
          <a:xfrm>
            <a:off x="2195736" y="987644"/>
            <a:ext cx="4823486" cy="652421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>
            <a:outerShdw blurRad="50800" dist="50800" dir="5400000" algn="ctr" rotWithShape="0">
              <a:schemeClr val="bg2">
                <a:lumMod val="60000"/>
                <a:lumOff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F75E952F-C363-44E8-8B6C-46889A7F287E}"/>
              </a:ext>
            </a:extLst>
          </p:cNvPr>
          <p:cNvSpPr txBox="1"/>
          <p:nvPr/>
        </p:nvSpPr>
        <p:spPr>
          <a:xfrm>
            <a:off x="2203377" y="1116181"/>
            <a:ext cx="4823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Corbel" panose="020B0503020204020204" pitchFamily="34" charset="0"/>
              </a:rPr>
              <a:t>Amanti della musica</a:t>
            </a:r>
            <a:endParaRPr lang="en-US" sz="20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28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611560" y="2207100"/>
            <a:ext cx="2699792" cy="88448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0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Investimento</a:t>
            </a: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iniziale</a:t>
            </a: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120.000€</a:t>
            </a:r>
          </a:p>
        </p:txBody>
      </p:sp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xmlns="" id="{1669A327-6654-4E2F-B500-8778A82369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1241053"/>
              </p:ext>
            </p:extLst>
          </p:nvPr>
        </p:nvGraphicFramePr>
        <p:xfrm>
          <a:off x="3419872" y="406801"/>
          <a:ext cx="6096000" cy="47120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5580112" y="555526"/>
            <a:ext cx="324036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Modello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 di business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E98ABF9-1285-474C-AE1C-3041CC498C22}"/>
              </a:ext>
            </a:extLst>
          </p:cNvPr>
          <p:cNvSpPr txBox="1"/>
          <p:nvPr/>
        </p:nvSpPr>
        <p:spPr>
          <a:xfrm>
            <a:off x="3488462" y="1327800"/>
            <a:ext cx="28087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Vendita Attraverso il sito personale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D17A817-FCBA-4439-A9B7-FE9B3EC63CA4}"/>
              </a:ext>
            </a:extLst>
          </p:cNvPr>
          <p:cNvSpPr txBox="1"/>
          <p:nvPr/>
        </p:nvSpPr>
        <p:spPr>
          <a:xfrm>
            <a:off x="4415960" y="2024608"/>
            <a:ext cx="37625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Prezzo di promozione per i primi 100 clienti €180</a:t>
            </a:r>
          </a:p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Prezzo Intero €200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D950A1B-50EB-421E-87A0-62DBB9FEB4CD}"/>
              </a:ext>
            </a:extLst>
          </p:cNvPr>
          <p:cNvSpPr txBox="1"/>
          <p:nvPr/>
        </p:nvSpPr>
        <p:spPr>
          <a:xfrm flipH="1">
            <a:off x="755576" y="1963052"/>
            <a:ext cx="242884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  <a:latin typeface="Corbel" panose="020B0503020204020204" pitchFamily="34" charset="0"/>
              </a:rPr>
              <a:t>Costumer</a:t>
            </a:r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 care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Assistenza gratuita 3 mesi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Personalizzazione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Distribuzione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Community di supporto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D0EB735-3201-4DBC-9F61-05F32DCF9D1A}"/>
              </a:ext>
            </a:extLst>
          </p:cNvPr>
          <p:cNvSpPr txBox="1"/>
          <p:nvPr/>
        </p:nvSpPr>
        <p:spPr>
          <a:xfrm>
            <a:off x="2987824" y="3414113"/>
            <a:ext cx="174919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Accordi commerciali: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Corbel" panose="020B0503020204020204" pitchFamily="34" charset="0"/>
              </a:rPr>
              <a:t>Spotify</a:t>
            </a:r>
            <a:endParaRPr lang="it-IT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Amazon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Apple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Corbel" panose="020B0503020204020204" pitchFamily="34" charset="0"/>
              </a:rPr>
              <a:t>Deezer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46C72DA-E73A-4E87-B131-120637F47B17}"/>
              </a:ext>
            </a:extLst>
          </p:cNvPr>
          <p:cNvSpPr txBox="1"/>
          <p:nvPr/>
        </p:nvSpPr>
        <p:spPr>
          <a:xfrm>
            <a:off x="827584" y="1221901"/>
            <a:ext cx="1572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Produzione diretta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A4A4927-6CD7-4089-B459-1AF527C9A595}"/>
              </a:ext>
            </a:extLst>
          </p:cNvPr>
          <p:cNvSpPr txBox="1"/>
          <p:nvPr/>
        </p:nvSpPr>
        <p:spPr>
          <a:xfrm>
            <a:off x="4737021" y="4064754"/>
            <a:ext cx="42803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Eventi e festival </a:t>
            </a:r>
          </a:p>
          <a:p>
            <a:r>
              <a:rPr lang="it-IT" dirty="0">
                <a:solidFill>
                  <a:schemeClr val="bg1"/>
                </a:solidFill>
                <a:latin typeface="Corbel" panose="020B0503020204020204" pitchFamily="34" charset="0"/>
              </a:rPr>
              <a:t>(RDS play on tour, radio 105, RTL 102.5, radio Deejay…)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02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</TotalTime>
  <Words>277</Words>
  <Application>Microsoft Macintosh PowerPoint</Application>
  <PresentationFormat>Presentazione su schermo (16:9)</PresentationFormat>
  <Paragraphs>125</Paragraphs>
  <Slides>14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Arial Narrow</vt:lpstr>
      <vt:lpstr>Calibri</vt:lpstr>
      <vt:lpstr>Copperplate Gothic Bold</vt:lpstr>
      <vt:lpstr>Corbel</vt:lpstr>
      <vt:lpstr>Arial</vt:lpstr>
      <vt:lpstr>Office Theme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simon</dc:creator>
  <cp:lastModifiedBy>Utente di Microsoft Office</cp:lastModifiedBy>
  <cp:revision>84</cp:revision>
  <dcterms:modified xsi:type="dcterms:W3CDTF">2018-10-04T10:29:37Z</dcterms:modified>
</cp:coreProperties>
</file>